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slideMasters/_rels/slideMaster12.xml.rels" ContentType="application/vnd.openxmlformats-package.relationships+xml"/>
  <Override PartName="/ppt/slideMasters/_rels/slideMaster13.xml.rels" ContentType="application/vnd.openxmlformats-package.relationships+xml"/>
  <Override PartName="/ppt/slideMasters/_rels/slideMaster14.xml.rels" ContentType="application/vnd.openxmlformats-package.relationships+xml"/>
  <Override PartName="/ppt/slideMasters/_rels/slideMaster15.xml.rels" ContentType="application/vnd.openxmlformats-package.relationships+xml"/>
  <Override PartName="/ppt/slideMasters/_rels/slideMaster16.xml.rels" ContentType="application/vnd.openxmlformats-package.relationships+xml"/>
  <Override PartName="/ppt/slideMasters/_rels/slideMaster17.xml.rels" ContentType="application/vnd.openxmlformats-package.relationships+xml"/>
  <Override PartName="/ppt/slideMasters/_rels/slideMaster18.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53.xml" ContentType="application/vnd.openxmlformats-officedocument.presentationml.notesSlide+xml"/>
  <Override PartName="/ppt/notesSlides/notesSlide1.xml" ContentType="application/vnd.openxmlformats-officedocument.presentationml.notesSlide+xml"/>
  <Override PartName="/ppt/notesSlides/notesSlide54.xml" ContentType="application/vnd.openxmlformats-officedocument.presentationml.notesSlide+xml"/>
  <Override PartName="/ppt/notesSlides/notesSlide2.xml" ContentType="application/vnd.openxmlformats-officedocument.presentationml.notesSlide+xml"/>
  <Override PartName="/ppt/notesSlides/notesSlide55.xml" ContentType="application/vnd.openxmlformats-officedocument.presentationml.notesSlide+xml"/>
  <Override PartName="/ppt/notesSlides/notesSlide3.xml" ContentType="application/vnd.openxmlformats-officedocument.presentationml.notesSlide+xml"/>
  <Override PartName="/ppt/notesSlides/notesSlide5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57.xml" ContentType="application/vnd.openxmlformats-officedocument.presentationml.notesSlide+xml"/>
  <Override PartName="/ppt/notesSlides/notesSlide6.xml" ContentType="application/vnd.openxmlformats-officedocument.presentationml.notesSlide+xml"/>
  <Override PartName="/ppt/notesSlides/notesSlide58.xml" ContentType="application/vnd.openxmlformats-officedocument.presentationml.notesSlide+xml"/>
  <Override PartName="/ppt/notesSlides/notesSlide7.xml" ContentType="application/vnd.openxmlformats-officedocument.presentationml.notesSlide+xml"/>
  <Override PartName="/ppt/notesSlides/notesSlide59.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_rels/notesSlide53.xml.rels" ContentType="application/vnd.openxmlformats-package.relationships+xml"/>
  <Override PartName="/ppt/notesSlides/_rels/notesSlide44.xml.rels" ContentType="application/vnd.openxmlformats-package.relationships+xml"/>
  <Override PartName="/ppt/notesSlides/_rels/notesSlide1.xml.rels" ContentType="application/vnd.openxmlformats-package.relationships+xml"/>
  <Override PartName="/ppt/notesSlides/_rels/notesSlide54.xml.rels" ContentType="application/vnd.openxmlformats-package.relationships+xml"/>
  <Override PartName="/ppt/notesSlides/_rels/notesSlide45.xml.rels" ContentType="application/vnd.openxmlformats-package.relationships+xml"/>
  <Override PartName="/ppt/notesSlides/_rels/notesSlide2.xml.rels" ContentType="application/vnd.openxmlformats-package.relationships+xml"/>
  <Override PartName="/ppt/notesSlides/_rels/notesSlide55.xml.rels" ContentType="application/vnd.openxmlformats-package.relationships+xml"/>
  <Override PartName="/ppt/notesSlides/_rels/notesSlide3.xml.rels" ContentType="application/vnd.openxmlformats-package.relationships+xml"/>
  <Override PartName="/ppt/notesSlides/_rels/notesSlide46.xml.rels" ContentType="application/vnd.openxmlformats-package.relationships+xml"/>
  <Override PartName="/ppt/notesSlides/_rels/notesSlide56.xml.rels" ContentType="application/vnd.openxmlformats-package.relationships+xml"/>
  <Override PartName="/ppt/notesSlides/_rels/notesSlide4.xml.rels" ContentType="application/vnd.openxmlformats-package.relationships+xml"/>
  <Override PartName="/ppt/notesSlides/_rels/notesSlide47.xml.rels" ContentType="application/vnd.openxmlformats-package.relationships+xml"/>
  <Override PartName="/ppt/notesSlides/_rels/notesSlide57.xml.rels" ContentType="application/vnd.openxmlformats-package.relationships+xml"/>
  <Override PartName="/ppt/notesSlides/_rels/notesSlide5.xml.rels" ContentType="application/vnd.openxmlformats-package.relationships+xml"/>
  <Override PartName="/ppt/notesSlides/_rels/notesSlide48.xml.rels" ContentType="application/vnd.openxmlformats-package.relationships+xml"/>
  <Override PartName="/ppt/notesSlides/_rels/notesSlide58.xml.rels" ContentType="application/vnd.openxmlformats-package.relationships+xml"/>
  <Override PartName="/ppt/notesSlides/_rels/notesSlide6.xml.rels" ContentType="application/vnd.openxmlformats-package.relationships+xml"/>
  <Override PartName="/ppt/notesSlides/_rels/notesSlide49.xml.rels" ContentType="application/vnd.openxmlformats-package.relationships+xml"/>
  <Override PartName="/ppt/notesSlides/_rels/notesSlide59.xml.rels" ContentType="application/vnd.openxmlformats-package.relationships+xml"/>
  <Override PartName="/ppt/notesSlides/_rels/notesSlide7.xml.rels" ContentType="application/vnd.openxmlformats-package.relationships+xml"/>
  <Override PartName="/ppt/notesSlides/_rels/notesSlide60.xml.rels" ContentType="application/vnd.openxmlformats-package.relationships+xml"/>
  <Override PartName="/ppt/notesSlides/_rels/notesSlide8.xml.rels" ContentType="application/vnd.openxmlformats-package.relationships+xml"/>
  <Override PartName="/ppt/notesSlides/_rels/notesSlide61.xml.rels" ContentType="application/vnd.openxmlformats-package.relationships+xml"/>
  <Override PartName="/ppt/notesSlides/_rels/notesSlide9.xml.rels" ContentType="application/vnd.openxmlformats-package.relationships+xml"/>
  <Override PartName="/ppt/notesSlides/_rels/notesSlide62.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_rels/notesSlide14.xml.rels" ContentType="application/vnd.openxmlformats-package.relationships+xml"/>
  <Override PartName="/ppt/notesSlides/_rels/notesSlide15.xml.rels" ContentType="application/vnd.openxmlformats-package.relationships+xml"/>
  <Override PartName="/ppt/notesSlides/_rels/notesSlide18.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21.xml.rels" ContentType="application/vnd.openxmlformats-package.relationships+xml"/>
  <Override PartName="/ppt/notesSlides/_rels/notesSlide22.xml.rels" ContentType="application/vnd.openxmlformats-package.relationships+xml"/>
  <Override PartName="/ppt/notesSlides/_rels/notesSlide23.xml.rels" ContentType="application/vnd.openxmlformats-package.relationships+xml"/>
  <Override PartName="/ppt/notesSlides/_rels/notesSlide24.xml.rels" ContentType="application/vnd.openxmlformats-package.relationships+xml"/>
  <Override PartName="/ppt/notesSlides/_rels/notesSlide25.xml.rels" ContentType="application/vnd.openxmlformats-package.relationships+xml"/>
  <Override PartName="/ppt/notesSlides/_rels/notesSlide26.xml.rels" ContentType="application/vnd.openxmlformats-package.relationships+xml"/>
  <Override PartName="/ppt/notesSlides/_rels/notesSlide27.xml.rels" ContentType="application/vnd.openxmlformats-package.relationships+xml"/>
  <Override PartName="/ppt/notesSlides/_rels/notesSlide28.xml.rels" ContentType="application/vnd.openxmlformats-package.relationships+xml"/>
  <Override PartName="/ppt/notesSlides/_rels/notesSlide29.xml.rels" ContentType="application/vnd.openxmlformats-package.relationships+xml"/>
  <Override PartName="/ppt/notesSlides/_rels/notesSlide30.xml.rels" ContentType="application/vnd.openxmlformats-package.relationships+xml"/>
  <Override PartName="/ppt/notesSlides/_rels/notesSlide31.xml.rels" ContentType="application/vnd.openxmlformats-package.relationships+xml"/>
  <Override PartName="/ppt/notesSlides/_rels/notesSlide32.xml.rels" ContentType="application/vnd.openxmlformats-package.relationships+xml"/>
  <Override PartName="/ppt/notesSlides/_rels/notesSlide33.xml.rels" ContentType="application/vnd.openxmlformats-package.relationships+xml"/>
  <Override PartName="/ppt/notesSlides/_rels/notesSlide34.xml.rels" ContentType="application/vnd.openxmlformats-package.relationships+xml"/>
  <Override PartName="/ppt/notesSlides/_rels/notesSlide35.xml.rels" ContentType="application/vnd.openxmlformats-package.relationships+xml"/>
  <Override PartName="/ppt/notesSlides/_rels/notesSlide36.xml.rels" ContentType="application/vnd.openxmlformats-package.relationships+xml"/>
  <Override PartName="/ppt/notesSlides/_rels/notesSlide37.xml.rels" ContentType="application/vnd.openxmlformats-package.relationships+xml"/>
  <Override PartName="/ppt/notesSlides/_rels/notesSlide38.xml.rels" ContentType="application/vnd.openxmlformats-package.relationships+xml"/>
  <Override PartName="/ppt/notesSlides/_rels/notesSlide39.xml.rels" ContentType="application/vnd.openxmlformats-package.relationships+xml"/>
  <Override PartName="/ppt/notesSlides/_rels/notesSlide40.xml.rels" ContentType="application/vnd.openxmlformats-package.relationships+xml"/>
  <Override PartName="/ppt/notesSlides/_rels/notesSlide41.xml.rels" ContentType="application/vnd.openxmlformats-package.relationships+xml"/>
  <Override PartName="/ppt/notesSlides/_rels/notesSlide42.xml.rels" ContentType="application/vnd.openxmlformats-package.relationships+xml"/>
  <Override PartName="/ppt/notesSlides/_rels/notesSlide43.xml.rels" ContentType="application/vnd.openxmlformats-package.relationships+xml"/>
  <Override PartName="/ppt/notesSlides/_rels/notesSlide50.xml.rels" ContentType="application/vnd.openxmlformats-package.relationships+xml"/>
  <Override PartName="/ppt/notesSlides/_rels/notesSlide51.xml.rels" ContentType="application/vnd.openxmlformats-package.relationships+xml"/>
  <Override PartName="/ppt/notesSlides/_rels/notesSlide52.xml.rels" ContentType="application/vnd.openxmlformats-package.relationships+xml"/>
  <Override PartName="/ppt/notesSlides/_rels/notesSlide63.xml.rels" ContentType="application/vnd.openxmlformats-package.relationship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52.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53.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60.xml.rels" ContentType="application/vnd.openxmlformats-package.relationships+xml"/>
  <Override PartName="/ppt/slides/_rels/slide61.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media/image57.png" ContentType="image/png"/>
  <Override PartName="/ppt/media/image1.png" ContentType="image/png"/>
  <Override PartName="/ppt/media/image58.png" ContentType="image/png"/>
  <Override PartName="/ppt/media/image2.png" ContentType="image/png"/>
  <Override PartName="/ppt/media/image59.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38.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48.png" ContentType="image/png"/>
  <Override PartName="/ppt/media/image49.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media/image56.png" ContentType="image/png"/>
  <Override PartName="/ppt/media/image60.png" ContentType="image/png"/>
  <Override PartName="/ppt/media/image61.png" ContentType="image/png"/>
  <Override PartName="/ppt/media/image62.png" ContentType="image/png"/>
  <Override PartName="/ppt/media/image63.png" ContentType="image/png"/>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Lst>
  <p:notesMasterIdLst>
    <p:notesMasterId r:id="rId20"/>
  </p:notesMasterIdLst>
  <p:sldIdLst>
    <p:sldId id="256" r:id="rId21"/>
    <p:sldId id="257" r:id="rId22"/>
    <p:sldId id="258" r:id="rId23"/>
    <p:sldId id="259" r:id="rId24"/>
    <p:sldId id="260" r:id="rId25"/>
    <p:sldId id="261" r:id="rId26"/>
    <p:sldId id="262" r:id="rId27"/>
    <p:sldId id="263" r:id="rId28"/>
    <p:sldId id="264" r:id="rId29"/>
    <p:sldId id="265" r:id="rId30"/>
    <p:sldId id="266" r:id="rId31"/>
    <p:sldId id="267" r:id="rId32"/>
    <p:sldId id="268" r:id="rId33"/>
    <p:sldId id="269" r:id="rId34"/>
    <p:sldId id="270" r:id="rId35"/>
    <p:sldId id="271" r:id="rId36"/>
    <p:sldId id="272" r:id="rId37"/>
    <p:sldId id="273" r:id="rId38"/>
    <p:sldId id="274" r:id="rId39"/>
    <p:sldId id="275" r:id="rId40"/>
    <p:sldId id="276" r:id="rId41"/>
    <p:sldId id="277" r:id="rId42"/>
    <p:sldId id="278" r:id="rId43"/>
    <p:sldId id="279" r:id="rId44"/>
    <p:sldId id="280" r:id="rId45"/>
    <p:sldId id="281" r:id="rId46"/>
    <p:sldId id="282" r:id="rId47"/>
    <p:sldId id="283" r:id="rId48"/>
    <p:sldId id="284" r:id="rId49"/>
    <p:sldId id="285" r:id="rId50"/>
    <p:sldId id="286" r:id="rId51"/>
    <p:sldId id="287" r:id="rId52"/>
    <p:sldId id="288" r:id="rId53"/>
    <p:sldId id="289" r:id="rId54"/>
    <p:sldId id="290" r:id="rId55"/>
    <p:sldId id="291" r:id="rId56"/>
    <p:sldId id="292" r:id="rId57"/>
    <p:sldId id="293" r:id="rId58"/>
    <p:sldId id="294" r:id="rId59"/>
    <p:sldId id="295" r:id="rId60"/>
    <p:sldId id="296" r:id="rId61"/>
    <p:sldId id="297" r:id="rId62"/>
    <p:sldId id="298" r:id="rId63"/>
    <p:sldId id="299" r:id="rId64"/>
    <p:sldId id="300" r:id="rId65"/>
    <p:sldId id="301" r:id="rId66"/>
    <p:sldId id="302" r:id="rId67"/>
    <p:sldId id="303" r:id="rId68"/>
    <p:sldId id="304" r:id="rId69"/>
    <p:sldId id="305" r:id="rId70"/>
    <p:sldId id="306" r:id="rId71"/>
    <p:sldId id="307" r:id="rId72"/>
    <p:sldId id="308" r:id="rId73"/>
    <p:sldId id="309" r:id="rId74"/>
    <p:sldId id="310" r:id="rId75"/>
    <p:sldId id="311" r:id="rId76"/>
    <p:sldId id="312" r:id="rId77"/>
    <p:sldId id="313" r:id="rId78"/>
    <p:sldId id="314" r:id="rId79"/>
    <p:sldId id="315" r:id="rId80"/>
    <p:sldId id="316" r:id="rId81"/>
    <p:sldId id="317" r:id="rId82"/>
    <p:sldId id="318" r:id="rId83"/>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notesMaster" Target="notesMasters/notesMaster1.xml"/><Relationship Id="rId21" Type="http://schemas.openxmlformats.org/officeDocument/2006/relationships/slide" Target="slides/slide1.xml"/><Relationship Id="rId22" Type="http://schemas.openxmlformats.org/officeDocument/2006/relationships/slide" Target="slides/slide2.xml"/><Relationship Id="rId23" Type="http://schemas.openxmlformats.org/officeDocument/2006/relationships/slide" Target="slides/slide3.xml"/><Relationship Id="rId24" Type="http://schemas.openxmlformats.org/officeDocument/2006/relationships/slide" Target="slides/slide4.xml"/><Relationship Id="rId25" Type="http://schemas.openxmlformats.org/officeDocument/2006/relationships/slide" Target="slides/slide5.xml"/><Relationship Id="rId26" Type="http://schemas.openxmlformats.org/officeDocument/2006/relationships/slide" Target="slides/slide6.xml"/><Relationship Id="rId27" Type="http://schemas.openxmlformats.org/officeDocument/2006/relationships/slide" Target="slides/slide7.xml"/><Relationship Id="rId28" Type="http://schemas.openxmlformats.org/officeDocument/2006/relationships/slide" Target="slides/slide8.xml"/><Relationship Id="rId29" Type="http://schemas.openxmlformats.org/officeDocument/2006/relationships/slide" Target="slides/slide9.xml"/><Relationship Id="rId30" Type="http://schemas.openxmlformats.org/officeDocument/2006/relationships/slide" Target="slides/slide10.xml"/><Relationship Id="rId31" Type="http://schemas.openxmlformats.org/officeDocument/2006/relationships/slide" Target="slides/slide11.xml"/><Relationship Id="rId32" Type="http://schemas.openxmlformats.org/officeDocument/2006/relationships/slide" Target="slides/slide12.xml"/><Relationship Id="rId33" Type="http://schemas.openxmlformats.org/officeDocument/2006/relationships/slide" Target="slides/slide13.xml"/><Relationship Id="rId34" Type="http://schemas.openxmlformats.org/officeDocument/2006/relationships/slide" Target="slides/slide14.xml"/><Relationship Id="rId35" Type="http://schemas.openxmlformats.org/officeDocument/2006/relationships/slide" Target="slides/slide15.xml"/><Relationship Id="rId36" Type="http://schemas.openxmlformats.org/officeDocument/2006/relationships/slide" Target="slides/slide16.xml"/><Relationship Id="rId37" Type="http://schemas.openxmlformats.org/officeDocument/2006/relationships/slide" Target="slides/slide17.xml"/><Relationship Id="rId38" Type="http://schemas.openxmlformats.org/officeDocument/2006/relationships/slide" Target="slides/slide18.xml"/><Relationship Id="rId39" Type="http://schemas.openxmlformats.org/officeDocument/2006/relationships/slide" Target="slides/slide19.xml"/><Relationship Id="rId40" Type="http://schemas.openxmlformats.org/officeDocument/2006/relationships/slide" Target="slides/slide20.xml"/><Relationship Id="rId41" Type="http://schemas.openxmlformats.org/officeDocument/2006/relationships/slide" Target="slides/slide21.xml"/><Relationship Id="rId42" Type="http://schemas.openxmlformats.org/officeDocument/2006/relationships/slide" Target="slides/slide22.xml"/><Relationship Id="rId43" Type="http://schemas.openxmlformats.org/officeDocument/2006/relationships/slide" Target="slides/slide23.xml"/><Relationship Id="rId44" Type="http://schemas.openxmlformats.org/officeDocument/2006/relationships/slide" Target="slides/slide24.xml"/><Relationship Id="rId45" Type="http://schemas.openxmlformats.org/officeDocument/2006/relationships/slide" Target="slides/slide25.xml"/><Relationship Id="rId46" Type="http://schemas.openxmlformats.org/officeDocument/2006/relationships/slide" Target="slides/slide26.xml"/><Relationship Id="rId47" Type="http://schemas.openxmlformats.org/officeDocument/2006/relationships/slide" Target="slides/slide27.xml"/><Relationship Id="rId48" Type="http://schemas.openxmlformats.org/officeDocument/2006/relationships/slide" Target="slides/slide28.xml"/><Relationship Id="rId49" Type="http://schemas.openxmlformats.org/officeDocument/2006/relationships/slide" Target="slides/slide29.xml"/><Relationship Id="rId50" Type="http://schemas.openxmlformats.org/officeDocument/2006/relationships/slide" Target="slides/slide30.xml"/><Relationship Id="rId51" Type="http://schemas.openxmlformats.org/officeDocument/2006/relationships/slide" Target="slides/slide31.xml"/><Relationship Id="rId52" Type="http://schemas.openxmlformats.org/officeDocument/2006/relationships/slide" Target="slides/slide32.xml"/><Relationship Id="rId53" Type="http://schemas.openxmlformats.org/officeDocument/2006/relationships/slide" Target="slides/slide33.xml"/><Relationship Id="rId54" Type="http://schemas.openxmlformats.org/officeDocument/2006/relationships/slide" Target="slides/slide34.xml"/><Relationship Id="rId55" Type="http://schemas.openxmlformats.org/officeDocument/2006/relationships/slide" Target="slides/slide35.xml"/><Relationship Id="rId56" Type="http://schemas.openxmlformats.org/officeDocument/2006/relationships/slide" Target="slides/slide36.xml"/><Relationship Id="rId57" Type="http://schemas.openxmlformats.org/officeDocument/2006/relationships/slide" Target="slides/slide37.xml"/><Relationship Id="rId58" Type="http://schemas.openxmlformats.org/officeDocument/2006/relationships/slide" Target="slides/slide38.xml"/><Relationship Id="rId59" Type="http://schemas.openxmlformats.org/officeDocument/2006/relationships/slide" Target="slides/slide39.xml"/><Relationship Id="rId60" Type="http://schemas.openxmlformats.org/officeDocument/2006/relationships/slide" Target="slides/slide40.xml"/><Relationship Id="rId61" Type="http://schemas.openxmlformats.org/officeDocument/2006/relationships/slide" Target="slides/slide41.xml"/><Relationship Id="rId62" Type="http://schemas.openxmlformats.org/officeDocument/2006/relationships/slide" Target="slides/slide42.xml"/><Relationship Id="rId63" Type="http://schemas.openxmlformats.org/officeDocument/2006/relationships/slide" Target="slides/slide43.xml"/><Relationship Id="rId64" Type="http://schemas.openxmlformats.org/officeDocument/2006/relationships/slide" Target="slides/slide44.xml"/><Relationship Id="rId65" Type="http://schemas.openxmlformats.org/officeDocument/2006/relationships/slide" Target="slides/slide45.xml"/><Relationship Id="rId66" Type="http://schemas.openxmlformats.org/officeDocument/2006/relationships/slide" Target="slides/slide46.xml"/><Relationship Id="rId67" Type="http://schemas.openxmlformats.org/officeDocument/2006/relationships/slide" Target="slides/slide47.xml"/><Relationship Id="rId68" Type="http://schemas.openxmlformats.org/officeDocument/2006/relationships/slide" Target="slides/slide48.xml"/><Relationship Id="rId69" Type="http://schemas.openxmlformats.org/officeDocument/2006/relationships/slide" Target="slides/slide49.xml"/><Relationship Id="rId70" Type="http://schemas.openxmlformats.org/officeDocument/2006/relationships/slide" Target="slides/slide50.xml"/><Relationship Id="rId71" Type="http://schemas.openxmlformats.org/officeDocument/2006/relationships/slide" Target="slides/slide51.xml"/><Relationship Id="rId72" Type="http://schemas.openxmlformats.org/officeDocument/2006/relationships/slide" Target="slides/slide52.xml"/><Relationship Id="rId73" Type="http://schemas.openxmlformats.org/officeDocument/2006/relationships/slide" Target="slides/slide53.xml"/><Relationship Id="rId74" Type="http://schemas.openxmlformats.org/officeDocument/2006/relationships/slide" Target="slides/slide54.xml"/><Relationship Id="rId75" Type="http://schemas.openxmlformats.org/officeDocument/2006/relationships/slide" Target="slides/slide55.xml"/><Relationship Id="rId76" Type="http://schemas.openxmlformats.org/officeDocument/2006/relationships/slide" Target="slides/slide56.xml"/><Relationship Id="rId77" Type="http://schemas.openxmlformats.org/officeDocument/2006/relationships/slide" Target="slides/slide57.xml"/><Relationship Id="rId78" Type="http://schemas.openxmlformats.org/officeDocument/2006/relationships/slide" Target="slides/slide58.xml"/><Relationship Id="rId79" Type="http://schemas.openxmlformats.org/officeDocument/2006/relationships/slide" Target="slides/slide59.xml"/><Relationship Id="rId80" Type="http://schemas.openxmlformats.org/officeDocument/2006/relationships/slide" Target="slides/slide60.xml"/><Relationship Id="rId81" Type="http://schemas.openxmlformats.org/officeDocument/2006/relationships/slide" Target="slides/slide61.xml"/><Relationship Id="rId82" Type="http://schemas.openxmlformats.org/officeDocument/2006/relationships/slide" Target="slides/slide62.xml"/><Relationship Id="rId83" Type="http://schemas.openxmlformats.org/officeDocument/2006/relationships/slide" Target="slides/slide63.xml"/><Relationship Id="rId84"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9.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PlaceHolder 1"/>
          <p:cNvSpPr>
            <a:spLocks noGrp="1"/>
          </p:cNvSpPr>
          <p:nvPr>
            <p:ph type="sldImg"/>
          </p:nvPr>
        </p:nvSpPr>
        <p:spPr>
          <a:xfrm>
            <a:off x="0" y="812520"/>
            <a:ext cx="0" cy="0"/>
          </a:xfrm>
          <a:prstGeom prst="rect">
            <a:avLst/>
          </a:prstGeom>
          <a:noFill/>
          <a:ln w="0">
            <a:noFill/>
          </a:ln>
        </p:spPr>
        <p:txBody>
          <a:bodyPr lIns="0" rIns="0" tIns="0" bIns="0" anchor="ctr">
            <a:noAutofit/>
          </a:bodyPr>
          <a:p>
            <a:r>
              <a:rPr b="0" lang="zh-TW" sz="1800" spc="-1" strike="noStrike">
                <a:solidFill>
                  <a:schemeClr val="dk1"/>
                </a:solidFill>
                <a:latin typeface="Univers"/>
              </a:rPr>
              <a:t>請按這裡移動投影片</a:t>
            </a:r>
            <a:endParaRPr b="0" lang="en-US" sz="1800" spc="-1" strike="noStrike">
              <a:solidFill>
                <a:schemeClr val="dk1"/>
              </a:solidFill>
              <a:latin typeface="Univers"/>
            </a:endParaRPr>
          </a:p>
        </p:txBody>
      </p:sp>
      <p:sp>
        <p:nvSpPr>
          <p:cNvPr id="116"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zh-TW" sz="2000" spc="-1" strike="noStrike">
                <a:solidFill>
                  <a:srgbClr val="000000"/>
                </a:solidFill>
                <a:latin typeface="Arial"/>
              </a:rPr>
              <a:t>請按這裡編輯備註格式</a:t>
            </a:r>
            <a:endParaRPr b="0" lang="en-US" sz="2000" spc="-1" strike="noStrike">
              <a:solidFill>
                <a:srgbClr val="000000"/>
              </a:solidFill>
              <a:latin typeface="Arial"/>
            </a:endParaRPr>
          </a:p>
        </p:txBody>
      </p:sp>
      <p:sp>
        <p:nvSpPr>
          <p:cNvPr id="117"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&lt;頁首&gt;</a:t>
            </a:r>
            <a:endParaRPr b="0" lang="en-US" sz="1400" spc="-1" strike="noStrike">
              <a:solidFill>
                <a:srgbClr val="000000"/>
              </a:solidFill>
              <a:latin typeface="Times New Roman"/>
            </a:endParaRPr>
          </a:p>
        </p:txBody>
      </p:sp>
      <p:sp>
        <p:nvSpPr>
          <p:cNvPr id="118" name="PlaceHolder 4"/>
          <p:cNvSpPr>
            <a:spLocks noGrp="1"/>
          </p:cNvSpPr>
          <p:nvPr>
            <p:ph type="dt" idx="33"/>
          </p:nvPr>
        </p:nvSpPr>
        <p:spPr>
          <a:xfrm>
            <a:off x="4278960" y="0"/>
            <a:ext cx="3280680" cy="53424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&lt;日期/時間&gt;</a:t>
            </a:r>
            <a:endParaRPr b="0" lang="en-US" sz="1400" spc="-1" strike="noStrike">
              <a:solidFill>
                <a:srgbClr val="000000"/>
              </a:solidFill>
              <a:latin typeface="Times New Roman"/>
            </a:endParaRPr>
          </a:p>
        </p:txBody>
      </p:sp>
      <p:sp>
        <p:nvSpPr>
          <p:cNvPr id="119" name="PlaceHolder 5"/>
          <p:cNvSpPr>
            <a:spLocks noGrp="1"/>
          </p:cNvSpPr>
          <p:nvPr>
            <p:ph type="ftr" idx="34"/>
          </p:nvPr>
        </p:nvSpPr>
        <p:spPr>
          <a:xfrm>
            <a:off x="0" y="10157400"/>
            <a:ext cx="3280680" cy="53424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&lt;頁尾&gt;</a:t>
            </a:r>
            <a:endParaRPr b="0" lang="en-US" sz="1400" spc="-1" strike="noStrike">
              <a:solidFill>
                <a:srgbClr val="000000"/>
              </a:solidFill>
              <a:latin typeface="Times New Roman"/>
            </a:endParaRPr>
          </a:p>
        </p:txBody>
      </p:sp>
      <p:sp>
        <p:nvSpPr>
          <p:cNvPr id="120" name="PlaceHolder 6"/>
          <p:cNvSpPr>
            <a:spLocks noGrp="1"/>
          </p:cNvSpPr>
          <p:nvPr>
            <p:ph type="sldNum" idx="35"/>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B4A18A29-AAD1-47DA-9117-825A460C6AE7}" type="slidenum">
              <a:rPr b="0" lang="en-US" sz="1400" spc="-1" strike="noStrike">
                <a:solidFill>
                  <a:srgbClr val="000000"/>
                </a:solidFill>
                <a:latin typeface="Times New Roman"/>
              </a:rPr>
              <a:t>&lt;編號&gt;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PlaceHolder 1"/>
          <p:cNvSpPr>
            <a:spLocks noGrp="1"/>
          </p:cNvSpPr>
          <p:nvPr>
            <p:ph type="sldImg"/>
          </p:nvPr>
        </p:nvSpPr>
        <p:spPr>
          <a:xfrm>
            <a:off x="685800" y="1143000"/>
            <a:ext cx="5485320" cy="3085200"/>
          </a:xfrm>
          <a:prstGeom prst="rect">
            <a:avLst/>
          </a:prstGeom>
          <a:ln w="0">
            <a:noFill/>
          </a:ln>
        </p:spPr>
      </p:sp>
      <p:sp>
        <p:nvSpPr>
          <p:cNvPr id="455"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56" name="PlaceHolder 3"/>
          <p:cNvSpPr>
            <a:spLocks noGrp="1"/>
          </p:cNvSpPr>
          <p:nvPr>
            <p:ph type="sldNum" idx="49"/>
          </p:nvPr>
        </p:nvSpPr>
        <p:spPr>
          <a:xfrm>
            <a:off x="3884760" y="8685360"/>
            <a:ext cx="2970720" cy="45756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1" name="PlaceHolder 1"/>
          <p:cNvSpPr>
            <a:spLocks noGrp="1"/>
          </p:cNvSpPr>
          <p:nvPr>
            <p:ph type="sldImg"/>
          </p:nvPr>
        </p:nvSpPr>
        <p:spPr>
          <a:xfrm>
            <a:off x="685800" y="1143000"/>
            <a:ext cx="5485320" cy="3085200"/>
          </a:xfrm>
          <a:prstGeom prst="rect">
            <a:avLst/>
          </a:prstGeom>
          <a:ln w="0">
            <a:noFill/>
          </a:ln>
        </p:spPr>
      </p:sp>
      <p:sp>
        <p:nvSpPr>
          <p:cNvPr id="482"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83" name="PlaceHolder 3"/>
          <p:cNvSpPr>
            <a:spLocks noGrp="1"/>
          </p:cNvSpPr>
          <p:nvPr>
            <p:ph type="sldNum" idx="58"/>
          </p:nvPr>
        </p:nvSpPr>
        <p:spPr>
          <a:xfrm>
            <a:off x="3884760" y="8685360"/>
            <a:ext cx="2970720" cy="45756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4" name="PlaceHolder 1"/>
          <p:cNvSpPr>
            <a:spLocks noGrp="1"/>
          </p:cNvSpPr>
          <p:nvPr>
            <p:ph type="sldImg"/>
          </p:nvPr>
        </p:nvSpPr>
        <p:spPr>
          <a:xfrm>
            <a:off x="685800" y="1143000"/>
            <a:ext cx="5485320" cy="3085200"/>
          </a:xfrm>
          <a:prstGeom prst="rect">
            <a:avLst/>
          </a:prstGeom>
          <a:ln w="0">
            <a:noFill/>
          </a:ln>
        </p:spPr>
      </p:sp>
      <p:sp>
        <p:nvSpPr>
          <p:cNvPr id="485"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86" name="PlaceHolder 3"/>
          <p:cNvSpPr>
            <a:spLocks noGrp="1"/>
          </p:cNvSpPr>
          <p:nvPr>
            <p:ph type="sldNum" idx="59"/>
          </p:nvPr>
        </p:nvSpPr>
        <p:spPr>
          <a:xfrm>
            <a:off x="3884760" y="8685360"/>
            <a:ext cx="2970720" cy="45756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7" name="PlaceHolder 1"/>
          <p:cNvSpPr>
            <a:spLocks noGrp="1"/>
          </p:cNvSpPr>
          <p:nvPr>
            <p:ph type="sldImg"/>
          </p:nvPr>
        </p:nvSpPr>
        <p:spPr>
          <a:xfrm>
            <a:off x="685800" y="1143000"/>
            <a:ext cx="5485320" cy="3085200"/>
          </a:xfrm>
          <a:prstGeom prst="rect">
            <a:avLst/>
          </a:prstGeom>
          <a:ln w="0">
            <a:noFill/>
          </a:ln>
        </p:spPr>
      </p:sp>
      <p:sp>
        <p:nvSpPr>
          <p:cNvPr id="488"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89" name="PlaceHolder 3"/>
          <p:cNvSpPr>
            <a:spLocks noGrp="1"/>
          </p:cNvSpPr>
          <p:nvPr>
            <p:ph type="sldNum" idx="60"/>
          </p:nvPr>
        </p:nvSpPr>
        <p:spPr>
          <a:xfrm>
            <a:off x="3884760" y="8685360"/>
            <a:ext cx="2970720" cy="45756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0" name="PlaceHolder 1"/>
          <p:cNvSpPr>
            <a:spLocks noGrp="1"/>
          </p:cNvSpPr>
          <p:nvPr>
            <p:ph type="sldImg"/>
          </p:nvPr>
        </p:nvSpPr>
        <p:spPr>
          <a:xfrm>
            <a:off x="685800" y="1143000"/>
            <a:ext cx="5485320" cy="3085200"/>
          </a:xfrm>
          <a:prstGeom prst="rect">
            <a:avLst/>
          </a:prstGeom>
          <a:ln w="0">
            <a:noFill/>
          </a:ln>
        </p:spPr>
      </p:sp>
      <p:sp>
        <p:nvSpPr>
          <p:cNvPr id="491"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92" name="PlaceHolder 3"/>
          <p:cNvSpPr>
            <a:spLocks noGrp="1"/>
          </p:cNvSpPr>
          <p:nvPr>
            <p:ph type="sldNum" idx="61"/>
          </p:nvPr>
        </p:nvSpPr>
        <p:spPr>
          <a:xfrm>
            <a:off x="3884760" y="8685360"/>
            <a:ext cx="2970720" cy="45756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 name="PlaceHolder 1"/>
          <p:cNvSpPr>
            <a:spLocks noGrp="1"/>
          </p:cNvSpPr>
          <p:nvPr>
            <p:ph type="sldImg"/>
          </p:nvPr>
        </p:nvSpPr>
        <p:spPr>
          <a:xfrm>
            <a:off x="685800" y="1143000"/>
            <a:ext cx="5485320" cy="3085200"/>
          </a:xfrm>
          <a:prstGeom prst="rect">
            <a:avLst/>
          </a:prstGeom>
          <a:ln w="0">
            <a:noFill/>
          </a:ln>
        </p:spPr>
      </p:sp>
      <p:sp>
        <p:nvSpPr>
          <p:cNvPr id="494"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95" name="PlaceHolder 3"/>
          <p:cNvSpPr>
            <a:spLocks noGrp="1"/>
          </p:cNvSpPr>
          <p:nvPr>
            <p:ph type="sldNum" idx="62"/>
          </p:nvPr>
        </p:nvSpPr>
        <p:spPr>
          <a:xfrm>
            <a:off x="3884760" y="8685360"/>
            <a:ext cx="2970720" cy="45756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6" name="PlaceHolder 1"/>
          <p:cNvSpPr>
            <a:spLocks noGrp="1"/>
          </p:cNvSpPr>
          <p:nvPr>
            <p:ph type="sldImg"/>
          </p:nvPr>
        </p:nvSpPr>
        <p:spPr>
          <a:xfrm>
            <a:off x="685800" y="1143000"/>
            <a:ext cx="5485320" cy="3085200"/>
          </a:xfrm>
          <a:prstGeom prst="rect">
            <a:avLst/>
          </a:prstGeom>
          <a:ln w="0">
            <a:noFill/>
          </a:ln>
        </p:spPr>
      </p:sp>
      <p:sp>
        <p:nvSpPr>
          <p:cNvPr id="497"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98" name="PlaceHolder 3"/>
          <p:cNvSpPr>
            <a:spLocks noGrp="1"/>
          </p:cNvSpPr>
          <p:nvPr>
            <p:ph type="sldNum" idx="63"/>
          </p:nvPr>
        </p:nvSpPr>
        <p:spPr>
          <a:xfrm>
            <a:off x="3884760" y="8685360"/>
            <a:ext cx="2970720" cy="45756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PlaceHolder 1"/>
          <p:cNvSpPr>
            <a:spLocks noGrp="1"/>
          </p:cNvSpPr>
          <p:nvPr>
            <p:ph type="sldImg"/>
          </p:nvPr>
        </p:nvSpPr>
        <p:spPr>
          <a:xfrm>
            <a:off x="685800" y="1143000"/>
            <a:ext cx="5485320" cy="3085200"/>
          </a:xfrm>
          <a:prstGeom prst="rect">
            <a:avLst/>
          </a:prstGeom>
          <a:ln w="0">
            <a:noFill/>
          </a:ln>
        </p:spPr>
      </p:sp>
      <p:sp>
        <p:nvSpPr>
          <p:cNvPr id="500"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01" name="PlaceHolder 3"/>
          <p:cNvSpPr>
            <a:spLocks noGrp="1"/>
          </p:cNvSpPr>
          <p:nvPr>
            <p:ph type="sldNum" idx="64"/>
          </p:nvPr>
        </p:nvSpPr>
        <p:spPr>
          <a:xfrm>
            <a:off x="3884760" y="8685360"/>
            <a:ext cx="2970720" cy="45756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 name="PlaceHolder 1"/>
          <p:cNvSpPr>
            <a:spLocks noGrp="1"/>
          </p:cNvSpPr>
          <p:nvPr>
            <p:ph type="sldImg"/>
          </p:nvPr>
        </p:nvSpPr>
        <p:spPr>
          <a:xfrm>
            <a:off x="685800" y="1143000"/>
            <a:ext cx="5485320" cy="3085200"/>
          </a:xfrm>
          <a:prstGeom prst="rect">
            <a:avLst/>
          </a:prstGeom>
          <a:ln w="0">
            <a:noFill/>
          </a:ln>
        </p:spPr>
      </p:sp>
      <p:sp>
        <p:nvSpPr>
          <p:cNvPr id="503"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04" name="PlaceHolder 3"/>
          <p:cNvSpPr>
            <a:spLocks noGrp="1"/>
          </p:cNvSpPr>
          <p:nvPr>
            <p:ph type="sldNum" idx="65"/>
          </p:nvPr>
        </p:nvSpPr>
        <p:spPr>
          <a:xfrm>
            <a:off x="3884760" y="8685360"/>
            <a:ext cx="2970720" cy="45756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PlaceHolder 1"/>
          <p:cNvSpPr>
            <a:spLocks noGrp="1"/>
          </p:cNvSpPr>
          <p:nvPr>
            <p:ph type="sldImg"/>
          </p:nvPr>
        </p:nvSpPr>
        <p:spPr>
          <a:xfrm>
            <a:off x="685800" y="1143000"/>
            <a:ext cx="5485320" cy="3085200"/>
          </a:xfrm>
          <a:prstGeom prst="rect">
            <a:avLst/>
          </a:prstGeom>
          <a:ln w="0">
            <a:noFill/>
          </a:ln>
        </p:spPr>
      </p:sp>
      <p:sp>
        <p:nvSpPr>
          <p:cNvPr id="458"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59" name="PlaceHolder 3"/>
          <p:cNvSpPr>
            <a:spLocks noGrp="1"/>
          </p:cNvSpPr>
          <p:nvPr>
            <p:ph type="sldNum" idx="50"/>
          </p:nvPr>
        </p:nvSpPr>
        <p:spPr>
          <a:xfrm>
            <a:off x="3884760" y="8685360"/>
            <a:ext cx="2970720" cy="45756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 name="PlaceHolder 1"/>
          <p:cNvSpPr>
            <a:spLocks noGrp="1"/>
          </p:cNvSpPr>
          <p:nvPr>
            <p:ph type="sldImg"/>
          </p:nvPr>
        </p:nvSpPr>
        <p:spPr>
          <a:xfrm>
            <a:off x="685800" y="1143000"/>
            <a:ext cx="5485320" cy="3085200"/>
          </a:xfrm>
          <a:prstGeom prst="rect">
            <a:avLst/>
          </a:prstGeom>
          <a:ln w="0">
            <a:noFill/>
          </a:ln>
        </p:spPr>
      </p:sp>
      <p:sp>
        <p:nvSpPr>
          <p:cNvPr id="506"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07" name="PlaceHolder 3"/>
          <p:cNvSpPr>
            <a:spLocks noGrp="1"/>
          </p:cNvSpPr>
          <p:nvPr>
            <p:ph type="sldNum" idx="66"/>
          </p:nvPr>
        </p:nvSpPr>
        <p:spPr>
          <a:xfrm>
            <a:off x="3884760" y="8685360"/>
            <a:ext cx="2970720" cy="45756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8" name="PlaceHolder 1"/>
          <p:cNvSpPr>
            <a:spLocks noGrp="1"/>
          </p:cNvSpPr>
          <p:nvPr>
            <p:ph type="sldImg"/>
          </p:nvPr>
        </p:nvSpPr>
        <p:spPr>
          <a:xfrm>
            <a:off x="685800" y="1143000"/>
            <a:ext cx="5485320" cy="3085200"/>
          </a:xfrm>
          <a:prstGeom prst="rect">
            <a:avLst/>
          </a:prstGeom>
          <a:ln w="0">
            <a:noFill/>
          </a:ln>
        </p:spPr>
      </p:sp>
      <p:sp>
        <p:nvSpPr>
          <p:cNvPr id="509"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10" name="PlaceHolder 3"/>
          <p:cNvSpPr>
            <a:spLocks noGrp="1"/>
          </p:cNvSpPr>
          <p:nvPr>
            <p:ph type="sldNum" idx="67"/>
          </p:nvPr>
        </p:nvSpPr>
        <p:spPr>
          <a:xfrm>
            <a:off x="3884760" y="8685360"/>
            <a:ext cx="2970720" cy="45756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 name="PlaceHolder 1"/>
          <p:cNvSpPr>
            <a:spLocks noGrp="1"/>
          </p:cNvSpPr>
          <p:nvPr>
            <p:ph type="sldImg"/>
          </p:nvPr>
        </p:nvSpPr>
        <p:spPr>
          <a:xfrm>
            <a:off x="685800" y="1143000"/>
            <a:ext cx="5485320" cy="3085200"/>
          </a:xfrm>
          <a:prstGeom prst="rect">
            <a:avLst/>
          </a:prstGeom>
          <a:ln w="0">
            <a:noFill/>
          </a:ln>
        </p:spPr>
      </p:sp>
      <p:sp>
        <p:nvSpPr>
          <p:cNvPr id="512"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13" name="PlaceHolder 3"/>
          <p:cNvSpPr>
            <a:spLocks noGrp="1"/>
          </p:cNvSpPr>
          <p:nvPr>
            <p:ph type="sldNum" idx="68"/>
          </p:nvPr>
        </p:nvSpPr>
        <p:spPr>
          <a:xfrm>
            <a:off x="3884760" y="8685360"/>
            <a:ext cx="2970720" cy="45756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4" name="PlaceHolder 1"/>
          <p:cNvSpPr>
            <a:spLocks noGrp="1"/>
          </p:cNvSpPr>
          <p:nvPr>
            <p:ph type="sldImg"/>
          </p:nvPr>
        </p:nvSpPr>
        <p:spPr>
          <a:xfrm>
            <a:off x="685800" y="1143000"/>
            <a:ext cx="5485320" cy="3085200"/>
          </a:xfrm>
          <a:prstGeom prst="rect">
            <a:avLst/>
          </a:prstGeom>
          <a:ln w="0">
            <a:noFill/>
          </a:ln>
        </p:spPr>
      </p:sp>
      <p:sp>
        <p:nvSpPr>
          <p:cNvPr id="515"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16" name="PlaceHolder 3"/>
          <p:cNvSpPr>
            <a:spLocks noGrp="1"/>
          </p:cNvSpPr>
          <p:nvPr>
            <p:ph type="sldNum" idx="69"/>
          </p:nvPr>
        </p:nvSpPr>
        <p:spPr>
          <a:xfrm>
            <a:off x="3884760" y="8685360"/>
            <a:ext cx="2970720" cy="45756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7" name="PlaceHolder 1"/>
          <p:cNvSpPr>
            <a:spLocks noGrp="1"/>
          </p:cNvSpPr>
          <p:nvPr>
            <p:ph type="sldImg"/>
          </p:nvPr>
        </p:nvSpPr>
        <p:spPr>
          <a:xfrm>
            <a:off x="685800" y="1143000"/>
            <a:ext cx="5485320" cy="3085200"/>
          </a:xfrm>
          <a:prstGeom prst="rect">
            <a:avLst/>
          </a:prstGeom>
          <a:ln w="0">
            <a:noFill/>
          </a:ln>
        </p:spPr>
      </p:sp>
      <p:sp>
        <p:nvSpPr>
          <p:cNvPr id="518"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19" name="PlaceHolder 3"/>
          <p:cNvSpPr>
            <a:spLocks noGrp="1"/>
          </p:cNvSpPr>
          <p:nvPr>
            <p:ph type="sldNum" idx="70"/>
          </p:nvPr>
        </p:nvSpPr>
        <p:spPr>
          <a:xfrm>
            <a:off x="3884760" y="8685360"/>
            <a:ext cx="2970720" cy="45756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0" name="PlaceHolder 1"/>
          <p:cNvSpPr>
            <a:spLocks noGrp="1"/>
          </p:cNvSpPr>
          <p:nvPr>
            <p:ph type="sldImg"/>
          </p:nvPr>
        </p:nvSpPr>
        <p:spPr>
          <a:xfrm>
            <a:off x="685800" y="1143000"/>
            <a:ext cx="5485320" cy="3085200"/>
          </a:xfrm>
          <a:prstGeom prst="rect">
            <a:avLst/>
          </a:prstGeom>
          <a:ln w="0">
            <a:noFill/>
          </a:ln>
        </p:spPr>
      </p:sp>
      <p:sp>
        <p:nvSpPr>
          <p:cNvPr id="521"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22" name="PlaceHolder 3"/>
          <p:cNvSpPr>
            <a:spLocks noGrp="1"/>
          </p:cNvSpPr>
          <p:nvPr>
            <p:ph type="sldNum" idx="71"/>
          </p:nvPr>
        </p:nvSpPr>
        <p:spPr>
          <a:xfrm>
            <a:off x="3884760" y="8685360"/>
            <a:ext cx="2970720" cy="45756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3" name="PlaceHolder 1"/>
          <p:cNvSpPr>
            <a:spLocks noGrp="1"/>
          </p:cNvSpPr>
          <p:nvPr>
            <p:ph type="sldImg"/>
          </p:nvPr>
        </p:nvSpPr>
        <p:spPr>
          <a:xfrm>
            <a:off x="685800" y="1143000"/>
            <a:ext cx="5485320" cy="3085200"/>
          </a:xfrm>
          <a:prstGeom prst="rect">
            <a:avLst/>
          </a:prstGeom>
          <a:ln w="0">
            <a:noFill/>
          </a:ln>
        </p:spPr>
      </p:sp>
      <p:sp>
        <p:nvSpPr>
          <p:cNvPr id="524"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25" name="PlaceHolder 3"/>
          <p:cNvSpPr>
            <a:spLocks noGrp="1"/>
          </p:cNvSpPr>
          <p:nvPr>
            <p:ph type="sldNum" idx="72"/>
          </p:nvPr>
        </p:nvSpPr>
        <p:spPr>
          <a:xfrm>
            <a:off x="3884760" y="8685360"/>
            <a:ext cx="2970720" cy="45756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6" name="PlaceHolder 1"/>
          <p:cNvSpPr>
            <a:spLocks noGrp="1"/>
          </p:cNvSpPr>
          <p:nvPr>
            <p:ph type="sldImg"/>
          </p:nvPr>
        </p:nvSpPr>
        <p:spPr>
          <a:xfrm>
            <a:off x="685800" y="1143000"/>
            <a:ext cx="5485320" cy="3085200"/>
          </a:xfrm>
          <a:prstGeom prst="rect">
            <a:avLst/>
          </a:prstGeom>
          <a:ln w="0">
            <a:noFill/>
          </a:ln>
        </p:spPr>
      </p:sp>
      <p:sp>
        <p:nvSpPr>
          <p:cNvPr id="527"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28" name="PlaceHolder 3"/>
          <p:cNvSpPr>
            <a:spLocks noGrp="1"/>
          </p:cNvSpPr>
          <p:nvPr>
            <p:ph type="sldNum" idx="73"/>
          </p:nvPr>
        </p:nvSpPr>
        <p:spPr>
          <a:xfrm>
            <a:off x="3884760" y="8685360"/>
            <a:ext cx="2970720" cy="45756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9" name="PlaceHolder 1"/>
          <p:cNvSpPr>
            <a:spLocks noGrp="1"/>
          </p:cNvSpPr>
          <p:nvPr>
            <p:ph type="sldImg"/>
          </p:nvPr>
        </p:nvSpPr>
        <p:spPr>
          <a:xfrm>
            <a:off x="685800" y="1143000"/>
            <a:ext cx="5485320" cy="3085200"/>
          </a:xfrm>
          <a:prstGeom prst="rect">
            <a:avLst/>
          </a:prstGeom>
          <a:ln w="0">
            <a:noFill/>
          </a:ln>
        </p:spPr>
      </p:sp>
      <p:sp>
        <p:nvSpPr>
          <p:cNvPr id="530"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31" name="PlaceHolder 3"/>
          <p:cNvSpPr>
            <a:spLocks noGrp="1"/>
          </p:cNvSpPr>
          <p:nvPr>
            <p:ph type="sldNum" idx="74"/>
          </p:nvPr>
        </p:nvSpPr>
        <p:spPr>
          <a:xfrm>
            <a:off x="3884760" y="8685360"/>
            <a:ext cx="2970720" cy="45756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2" name="PlaceHolder 1"/>
          <p:cNvSpPr>
            <a:spLocks noGrp="1"/>
          </p:cNvSpPr>
          <p:nvPr>
            <p:ph type="sldImg"/>
          </p:nvPr>
        </p:nvSpPr>
        <p:spPr>
          <a:xfrm>
            <a:off x="685800" y="1143000"/>
            <a:ext cx="5485320" cy="3085200"/>
          </a:xfrm>
          <a:prstGeom prst="rect">
            <a:avLst/>
          </a:prstGeom>
          <a:ln w="0">
            <a:noFill/>
          </a:ln>
        </p:spPr>
      </p:sp>
      <p:sp>
        <p:nvSpPr>
          <p:cNvPr id="533"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34" name="PlaceHolder 3"/>
          <p:cNvSpPr>
            <a:spLocks noGrp="1"/>
          </p:cNvSpPr>
          <p:nvPr>
            <p:ph type="sldNum" idx="75"/>
          </p:nvPr>
        </p:nvSpPr>
        <p:spPr>
          <a:xfrm>
            <a:off x="3884760" y="8685360"/>
            <a:ext cx="2970720" cy="45756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PlaceHolder 1"/>
          <p:cNvSpPr>
            <a:spLocks noGrp="1"/>
          </p:cNvSpPr>
          <p:nvPr>
            <p:ph type="sldImg"/>
          </p:nvPr>
        </p:nvSpPr>
        <p:spPr>
          <a:xfrm>
            <a:off x="685800" y="1143000"/>
            <a:ext cx="5485320" cy="3085200"/>
          </a:xfrm>
          <a:prstGeom prst="rect">
            <a:avLst/>
          </a:prstGeom>
          <a:ln w="0">
            <a:noFill/>
          </a:ln>
        </p:spPr>
      </p:sp>
      <p:sp>
        <p:nvSpPr>
          <p:cNvPr id="461"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62" name="PlaceHolder 3"/>
          <p:cNvSpPr>
            <a:spLocks noGrp="1"/>
          </p:cNvSpPr>
          <p:nvPr>
            <p:ph type="sldNum" idx="51"/>
          </p:nvPr>
        </p:nvSpPr>
        <p:spPr>
          <a:xfrm>
            <a:off x="3884760" y="8685360"/>
            <a:ext cx="2970720" cy="45756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5" name="PlaceHolder 1"/>
          <p:cNvSpPr>
            <a:spLocks noGrp="1"/>
          </p:cNvSpPr>
          <p:nvPr>
            <p:ph type="sldImg"/>
          </p:nvPr>
        </p:nvSpPr>
        <p:spPr>
          <a:xfrm>
            <a:off x="685800" y="1143000"/>
            <a:ext cx="5485320" cy="3085200"/>
          </a:xfrm>
          <a:prstGeom prst="rect">
            <a:avLst/>
          </a:prstGeom>
          <a:ln w="0">
            <a:noFill/>
          </a:ln>
        </p:spPr>
      </p:sp>
      <p:sp>
        <p:nvSpPr>
          <p:cNvPr id="536"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37" name="PlaceHolder 3"/>
          <p:cNvSpPr>
            <a:spLocks noGrp="1"/>
          </p:cNvSpPr>
          <p:nvPr>
            <p:ph type="sldNum" idx="76"/>
          </p:nvPr>
        </p:nvSpPr>
        <p:spPr>
          <a:xfrm>
            <a:off x="3884760" y="8685360"/>
            <a:ext cx="2970720" cy="45756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8" name="PlaceHolder 1"/>
          <p:cNvSpPr>
            <a:spLocks noGrp="1"/>
          </p:cNvSpPr>
          <p:nvPr>
            <p:ph type="sldImg"/>
          </p:nvPr>
        </p:nvSpPr>
        <p:spPr>
          <a:xfrm>
            <a:off x="685800" y="1143000"/>
            <a:ext cx="5485320" cy="3085200"/>
          </a:xfrm>
          <a:prstGeom prst="rect">
            <a:avLst/>
          </a:prstGeom>
          <a:ln w="0">
            <a:noFill/>
          </a:ln>
        </p:spPr>
      </p:sp>
      <p:sp>
        <p:nvSpPr>
          <p:cNvPr id="539"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40" name="PlaceHolder 3"/>
          <p:cNvSpPr>
            <a:spLocks noGrp="1"/>
          </p:cNvSpPr>
          <p:nvPr>
            <p:ph type="sldNum" idx="77"/>
          </p:nvPr>
        </p:nvSpPr>
        <p:spPr>
          <a:xfrm>
            <a:off x="3884760" y="8685360"/>
            <a:ext cx="2970720" cy="45756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1" name="PlaceHolder 1"/>
          <p:cNvSpPr>
            <a:spLocks noGrp="1"/>
          </p:cNvSpPr>
          <p:nvPr>
            <p:ph type="sldImg"/>
          </p:nvPr>
        </p:nvSpPr>
        <p:spPr>
          <a:xfrm>
            <a:off x="685800" y="1143000"/>
            <a:ext cx="5485320" cy="3085200"/>
          </a:xfrm>
          <a:prstGeom prst="rect">
            <a:avLst/>
          </a:prstGeom>
          <a:ln w="0">
            <a:noFill/>
          </a:ln>
        </p:spPr>
      </p:sp>
      <p:sp>
        <p:nvSpPr>
          <p:cNvPr id="542"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43" name="PlaceHolder 3"/>
          <p:cNvSpPr>
            <a:spLocks noGrp="1"/>
          </p:cNvSpPr>
          <p:nvPr>
            <p:ph type="sldNum" idx="78"/>
          </p:nvPr>
        </p:nvSpPr>
        <p:spPr>
          <a:xfrm>
            <a:off x="3884760" y="8685360"/>
            <a:ext cx="2970720" cy="45756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4" name="PlaceHolder 1"/>
          <p:cNvSpPr>
            <a:spLocks noGrp="1"/>
          </p:cNvSpPr>
          <p:nvPr>
            <p:ph type="sldImg"/>
          </p:nvPr>
        </p:nvSpPr>
        <p:spPr>
          <a:xfrm>
            <a:off x="685800" y="1143000"/>
            <a:ext cx="5485320" cy="3085200"/>
          </a:xfrm>
          <a:prstGeom prst="rect">
            <a:avLst/>
          </a:prstGeom>
          <a:ln w="0">
            <a:noFill/>
          </a:ln>
        </p:spPr>
      </p:sp>
      <p:sp>
        <p:nvSpPr>
          <p:cNvPr id="545"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46" name="PlaceHolder 3"/>
          <p:cNvSpPr>
            <a:spLocks noGrp="1"/>
          </p:cNvSpPr>
          <p:nvPr>
            <p:ph type="sldNum" idx="79"/>
          </p:nvPr>
        </p:nvSpPr>
        <p:spPr>
          <a:xfrm>
            <a:off x="3884760" y="8685360"/>
            <a:ext cx="2970720" cy="45756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7" name="PlaceHolder 1"/>
          <p:cNvSpPr>
            <a:spLocks noGrp="1"/>
          </p:cNvSpPr>
          <p:nvPr>
            <p:ph type="sldImg"/>
          </p:nvPr>
        </p:nvSpPr>
        <p:spPr>
          <a:xfrm>
            <a:off x="685800" y="1143000"/>
            <a:ext cx="5485320" cy="3085200"/>
          </a:xfrm>
          <a:prstGeom prst="rect">
            <a:avLst/>
          </a:prstGeom>
          <a:ln w="0">
            <a:noFill/>
          </a:ln>
        </p:spPr>
      </p:sp>
      <p:sp>
        <p:nvSpPr>
          <p:cNvPr id="548"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49" name="PlaceHolder 3"/>
          <p:cNvSpPr>
            <a:spLocks noGrp="1"/>
          </p:cNvSpPr>
          <p:nvPr>
            <p:ph type="sldNum" idx="80"/>
          </p:nvPr>
        </p:nvSpPr>
        <p:spPr>
          <a:xfrm>
            <a:off x="3884760" y="8685360"/>
            <a:ext cx="2970720" cy="45756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0" name="PlaceHolder 1"/>
          <p:cNvSpPr>
            <a:spLocks noGrp="1"/>
          </p:cNvSpPr>
          <p:nvPr>
            <p:ph type="sldImg"/>
          </p:nvPr>
        </p:nvSpPr>
        <p:spPr>
          <a:xfrm>
            <a:off x="685800" y="1143000"/>
            <a:ext cx="5485320" cy="3085200"/>
          </a:xfrm>
          <a:prstGeom prst="rect">
            <a:avLst/>
          </a:prstGeom>
          <a:ln w="0">
            <a:noFill/>
          </a:ln>
        </p:spPr>
      </p:sp>
      <p:sp>
        <p:nvSpPr>
          <p:cNvPr id="551"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52" name="PlaceHolder 3"/>
          <p:cNvSpPr>
            <a:spLocks noGrp="1"/>
          </p:cNvSpPr>
          <p:nvPr>
            <p:ph type="sldNum" idx="81"/>
          </p:nvPr>
        </p:nvSpPr>
        <p:spPr>
          <a:xfrm>
            <a:off x="3884760" y="8685360"/>
            <a:ext cx="2970720" cy="45756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3" name="PlaceHolder 1"/>
          <p:cNvSpPr>
            <a:spLocks noGrp="1"/>
          </p:cNvSpPr>
          <p:nvPr>
            <p:ph type="sldImg"/>
          </p:nvPr>
        </p:nvSpPr>
        <p:spPr>
          <a:xfrm>
            <a:off x="685800" y="1143000"/>
            <a:ext cx="5485320" cy="3085200"/>
          </a:xfrm>
          <a:prstGeom prst="rect">
            <a:avLst/>
          </a:prstGeom>
          <a:ln w="0">
            <a:noFill/>
          </a:ln>
        </p:spPr>
      </p:sp>
      <p:sp>
        <p:nvSpPr>
          <p:cNvPr id="554"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55" name="PlaceHolder 3"/>
          <p:cNvSpPr>
            <a:spLocks noGrp="1"/>
          </p:cNvSpPr>
          <p:nvPr>
            <p:ph type="sldNum" idx="82"/>
          </p:nvPr>
        </p:nvSpPr>
        <p:spPr>
          <a:xfrm>
            <a:off x="3884760" y="8685360"/>
            <a:ext cx="2970720" cy="45756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6" name="PlaceHolder 1"/>
          <p:cNvSpPr>
            <a:spLocks noGrp="1"/>
          </p:cNvSpPr>
          <p:nvPr>
            <p:ph type="sldImg"/>
          </p:nvPr>
        </p:nvSpPr>
        <p:spPr>
          <a:xfrm>
            <a:off x="685800" y="1143000"/>
            <a:ext cx="5485320" cy="3085200"/>
          </a:xfrm>
          <a:prstGeom prst="rect">
            <a:avLst/>
          </a:prstGeom>
          <a:ln w="0">
            <a:noFill/>
          </a:ln>
        </p:spPr>
      </p:sp>
      <p:sp>
        <p:nvSpPr>
          <p:cNvPr id="557"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58" name="PlaceHolder 3"/>
          <p:cNvSpPr>
            <a:spLocks noGrp="1"/>
          </p:cNvSpPr>
          <p:nvPr>
            <p:ph type="sldNum" idx="83"/>
          </p:nvPr>
        </p:nvSpPr>
        <p:spPr>
          <a:xfrm>
            <a:off x="3884760" y="8685360"/>
            <a:ext cx="2970720" cy="45756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 name="PlaceHolder 1"/>
          <p:cNvSpPr>
            <a:spLocks noGrp="1"/>
          </p:cNvSpPr>
          <p:nvPr>
            <p:ph type="sldImg"/>
          </p:nvPr>
        </p:nvSpPr>
        <p:spPr>
          <a:xfrm>
            <a:off x="685800" y="1143000"/>
            <a:ext cx="5485320" cy="3085200"/>
          </a:xfrm>
          <a:prstGeom prst="rect">
            <a:avLst/>
          </a:prstGeom>
          <a:ln w="0">
            <a:noFill/>
          </a:ln>
        </p:spPr>
      </p:sp>
      <p:sp>
        <p:nvSpPr>
          <p:cNvPr id="560"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61" name="PlaceHolder 3"/>
          <p:cNvSpPr>
            <a:spLocks noGrp="1"/>
          </p:cNvSpPr>
          <p:nvPr>
            <p:ph type="sldNum" idx="84"/>
          </p:nvPr>
        </p:nvSpPr>
        <p:spPr>
          <a:xfrm>
            <a:off x="3884760" y="8685360"/>
            <a:ext cx="2970720" cy="45756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2" name="PlaceHolder 1"/>
          <p:cNvSpPr>
            <a:spLocks noGrp="1"/>
          </p:cNvSpPr>
          <p:nvPr>
            <p:ph type="sldImg"/>
          </p:nvPr>
        </p:nvSpPr>
        <p:spPr>
          <a:xfrm>
            <a:off x="685800" y="1143000"/>
            <a:ext cx="5485320" cy="3085200"/>
          </a:xfrm>
          <a:prstGeom prst="rect">
            <a:avLst/>
          </a:prstGeom>
          <a:ln w="0">
            <a:noFill/>
          </a:ln>
        </p:spPr>
      </p:sp>
      <p:sp>
        <p:nvSpPr>
          <p:cNvPr id="563"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64" name="PlaceHolder 3"/>
          <p:cNvSpPr>
            <a:spLocks noGrp="1"/>
          </p:cNvSpPr>
          <p:nvPr>
            <p:ph type="sldNum" idx="85"/>
          </p:nvPr>
        </p:nvSpPr>
        <p:spPr>
          <a:xfrm>
            <a:off x="3884760" y="8685360"/>
            <a:ext cx="2970720" cy="45756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PlaceHolder 1"/>
          <p:cNvSpPr>
            <a:spLocks noGrp="1"/>
          </p:cNvSpPr>
          <p:nvPr>
            <p:ph type="sldImg"/>
          </p:nvPr>
        </p:nvSpPr>
        <p:spPr>
          <a:xfrm>
            <a:off x="685800" y="1143000"/>
            <a:ext cx="5485320" cy="3085200"/>
          </a:xfrm>
          <a:prstGeom prst="rect">
            <a:avLst/>
          </a:prstGeom>
          <a:ln w="0">
            <a:noFill/>
          </a:ln>
        </p:spPr>
      </p:sp>
      <p:sp>
        <p:nvSpPr>
          <p:cNvPr id="464"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65" name="PlaceHolder 3"/>
          <p:cNvSpPr>
            <a:spLocks noGrp="1"/>
          </p:cNvSpPr>
          <p:nvPr>
            <p:ph type="sldNum" idx="52"/>
          </p:nvPr>
        </p:nvSpPr>
        <p:spPr>
          <a:xfrm>
            <a:off x="3884760" y="8685360"/>
            <a:ext cx="2970720" cy="45756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5" name="PlaceHolder 1"/>
          <p:cNvSpPr>
            <a:spLocks noGrp="1"/>
          </p:cNvSpPr>
          <p:nvPr>
            <p:ph type="sldImg"/>
          </p:nvPr>
        </p:nvSpPr>
        <p:spPr>
          <a:xfrm>
            <a:off x="685800" y="1143000"/>
            <a:ext cx="5485320" cy="3085200"/>
          </a:xfrm>
          <a:prstGeom prst="rect">
            <a:avLst/>
          </a:prstGeom>
          <a:ln w="0">
            <a:noFill/>
          </a:ln>
        </p:spPr>
      </p:sp>
      <p:sp>
        <p:nvSpPr>
          <p:cNvPr id="566"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67" name="PlaceHolder 3"/>
          <p:cNvSpPr>
            <a:spLocks noGrp="1"/>
          </p:cNvSpPr>
          <p:nvPr>
            <p:ph type="sldNum" idx="86"/>
          </p:nvPr>
        </p:nvSpPr>
        <p:spPr>
          <a:xfrm>
            <a:off x="3884760" y="8685360"/>
            <a:ext cx="2970720" cy="45756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8" name="PlaceHolder 1"/>
          <p:cNvSpPr>
            <a:spLocks noGrp="1"/>
          </p:cNvSpPr>
          <p:nvPr>
            <p:ph type="sldImg"/>
          </p:nvPr>
        </p:nvSpPr>
        <p:spPr>
          <a:xfrm>
            <a:off x="685800" y="1143000"/>
            <a:ext cx="5485320" cy="3085200"/>
          </a:xfrm>
          <a:prstGeom prst="rect">
            <a:avLst/>
          </a:prstGeom>
          <a:ln w="0">
            <a:noFill/>
          </a:ln>
        </p:spPr>
      </p:sp>
      <p:sp>
        <p:nvSpPr>
          <p:cNvPr id="569"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70" name="PlaceHolder 3"/>
          <p:cNvSpPr>
            <a:spLocks noGrp="1"/>
          </p:cNvSpPr>
          <p:nvPr>
            <p:ph type="sldNum" idx="87"/>
          </p:nvPr>
        </p:nvSpPr>
        <p:spPr>
          <a:xfrm>
            <a:off x="3884760" y="8685360"/>
            <a:ext cx="2970720" cy="45756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1" name="PlaceHolder 1"/>
          <p:cNvSpPr>
            <a:spLocks noGrp="1"/>
          </p:cNvSpPr>
          <p:nvPr>
            <p:ph type="sldImg"/>
          </p:nvPr>
        </p:nvSpPr>
        <p:spPr>
          <a:xfrm>
            <a:off x="685800" y="1143000"/>
            <a:ext cx="5485320" cy="3085200"/>
          </a:xfrm>
          <a:prstGeom prst="rect">
            <a:avLst/>
          </a:prstGeom>
          <a:ln w="0">
            <a:noFill/>
          </a:ln>
        </p:spPr>
      </p:sp>
      <p:sp>
        <p:nvSpPr>
          <p:cNvPr id="572"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73" name="PlaceHolder 3"/>
          <p:cNvSpPr>
            <a:spLocks noGrp="1"/>
          </p:cNvSpPr>
          <p:nvPr>
            <p:ph type="sldNum" idx="88"/>
          </p:nvPr>
        </p:nvSpPr>
        <p:spPr>
          <a:xfrm>
            <a:off x="3884760" y="8685360"/>
            <a:ext cx="2970720" cy="45756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4" name="PlaceHolder 1"/>
          <p:cNvSpPr>
            <a:spLocks noGrp="1"/>
          </p:cNvSpPr>
          <p:nvPr>
            <p:ph type="sldImg"/>
          </p:nvPr>
        </p:nvSpPr>
        <p:spPr>
          <a:xfrm>
            <a:off x="685800" y="1143000"/>
            <a:ext cx="5485320" cy="3085200"/>
          </a:xfrm>
          <a:prstGeom prst="rect">
            <a:avLst/>
          </a:prstGeom>
          <a:ln w="0">
            <a:noFill/>
          </a:ln>
        </p:spPr>
      </p:sp>
      <p:sp>
        <p:nvSpPr>
          <p:cNvPr id="575"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76" name="PlaceHolder 3"/>
          <p:cNvSpPr>
            <a:spLocks noGrp="1"/>
          </p:cNvSpPr>
          <p:nvPr>
            <p:ph type="sldNum" idx="89"/>
          </p:nvPr>
        </p:nvSpPr>
        <p:spPr>
          <a:xfrm>
            <a:off x="3884760" y="8685360"/>
            <a:ext cx="2970720" cy="45756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7" name="PlaceHolder 1"/>
          <p:cNvSpPr>
            <a:spLocks noGrp="1"/>
          </p:cNvSpPr>
          <p:nvPr>
            <p:ph type="sldImg"/>
          </p:nvPr>
        </p:nvSpPr>
        <p:spPr>
          <a:xfrm>
            <a:off x="685800" y="1143000"/>
            <a:ext cx="5485320" cy="3085200"/>
          </a:xfrm>
          <a:prstGeom prst="rect">
            <a:avLst/>
          </a:prstGeom>
          <a:ln w="0">
            <a:noFill/>
          </a:ln>
        </p:spPr>
      </p:sp>
      <p:sp>
        <p:nvSpPr>
          <p:cNvPr id="578"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79" name="PlaceHolder 3"/>
          <p:cNvSpPr>
            <a:spLocks noGrp="1"/>
          </p:cNvSpPr>
          <p:nvPr>
            <p:ph type="sldNum" idx="90"/>
          </p:nvPr>
        </p:nvSpPr>
        <p:spPr>
          <a:xfrm>
            <a:off x="3884760" y="8685360"/>
            <a:ext cx="2970720" cy="45756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0" name="PlaceHolder 1"/>
          <p:cNvSpPr>
            <a:spLocks noGrp="1"/>
          </p:cNvSpPr>
          <p:nvPr>
            <p:ph type="sldImg"/>
          </p:nvPr>
        </p:nvSpPr>
        <p:spPr>
          <a:xfrm>
            <a:off x="685800" y="1143000"/>
            <a:ext cx="5485320" cy="3085200"/>
          </a:xfrm>
          <a:prstGeom prst="rect">
            <a:avLst/>
          </a:prstGeom>
          <a:ln w="0">
            <a:noFill/>
          </a:ln>
        </p:spPr>
      </p:sp>
      <p:sp>
        <p:nvSpPr>
          <p:cNvPr id="581"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82" name="PlaceHolder 3"/>
          <p:cNvSpPr>
            <a:spLocks noGrp="1"/>
          </p:cNvSpPr>
          <p:nvPr>
            <p:ph type="sldNum" idx="91"/>
          </p:nvPr>
        </p:nvSpPr>
        <p:spPr>
          <a:xfrm>
            <a:off x="3884760" y="8685360"/>
            <a:ext cx="2970720" cy="45756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3" name="PlaceHolder 1"/>
          <p:cNvSpPr>
            <a:spLocks noGrp="1"/>
          </p:cNvSpPr>
          <p:nvPr>
            <p:ph type="sldImg"/>
          </p:nvPr>
        </p:nvSpPr>
        <p:spPr>
          <a:xfrm>
            <a:off x="685800" y="1143000"/>
            <a:ext cx="5485320" cy="3085200"/>
          </a:xfrm>
          <a:prstGeom prst="rect">
            <a:avLst/>
          </a:prstGeom>
          <a:ln w="0">
            <a:noFill/>
          </a:ln>
        </p:spPr>
      </p:sp>
      <p:sp>
        <p:nvSpPr>
          <p:cNvPr id="584"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85" name="PlaceHolder 3"/>
          <p:cNvSpPr>
            <a:spLocks noGrp="1"/>
          </p:cNvSpPr>
          <p:nvPr>
            <p:ph type="sldNum" idx="92"/>
          </p:nvPr>
        </p:nvSpPr>
        <p:spPr>
          <a:xfrm>
            <a:off x="3884760" y="8685360"/>
            <a:ext cx="2970720" cy="45756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6" name="PlaceHolder 1"/>
          <p:cNvSpPr>
            <a:spLocks noGrp="1"/>
          </p:cNvSpPr>
          <p:nvPr>
            <p:ph type="sldImg"/>
          </p:nvPr>
        </p:nvSpPr>
        <p:spPr>
          <a:xfrm>
            <a:off x="685800" y="1143000"/>
            <a:ext cx="5485320" cy="3085200"/>
          </a:xfrm>
          <a:prstGeom prst="rect">
            <a:avLst/>
          </a:prstGeom>
          <a:ln w="0">
            <a:noFill/>
          </a:ln>
        </p:spPr>
      </p:sp>
      <p:sp>
        <p:nvSpPr>
          <p:cNvPr id="587"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88" name="PlaceHolder 3"/>
          <p:cNvSpPr>
            <a:spLocks noGrp="1"/>
          </p:cNvSpPr>
          <p:nvPr>
            <p:ph type="sldNum" idx="93"/>
          </p:nvPr>
        </p:nvSpPr>
        <p:spPr>
          <a:xfrm>
            <a:off x="3884760" y="8685360"/>
            <a:ext cx="2970720" cy="45756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9" name="PlaceHolder 1"/>
          <p:cNvSpPr>
            <a:spLocks noGrp="1"/>
          </p:cNvSpPr>
          <p:nvPr>
            <p:ph type="sldImg"/>
          </p:nvPr>
        </p:nvSpPr>
        <p:spPr>
          <a:xfrm>
            <a:off x="685800" y="1143000"/>
            <a:ext cx="5485320" cy="3085200"/>
          </a:xfrm>
          <a:prstGeom prst="rect">
            <a:avLst/>
          </a:prstGeom>
          <a:ln w="0">
            <a:noFill/>
          </a:ln>
        </p:spPr>
      </p:sp>
      <p:sp>
        <p:nvSpPr>
          <p:cNvPr id="590"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91" name="PlaceHolder 3"/>
          <p:cNvSpPr>
            <a:spLocks noGrp="1"/>
          </p:cNvSpPr>
          <p:nvPr>
            <p:ph type="sldNum" idx="94"/>
          </p:nvPr>
        </p:nvSpPr>
        <p:spPr>
          <a:xfrm>
            <a:off x="3884760" y="8685360"/>
            <a:ext cx="2970720" cy="45756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2" name="PlaceHolder 1"/>
          <p:cNvSpPr>
            <a:spLocks noGrp="1"/>
          </p:cNvSpPr>
          <p:nvPr>
            <p:ph type="sldImg"/>
          </p:nvPr>
        </p:nvSpPr>
        <p:spPr>
          <a:xfrm>
            <a:off x="685800" y="1143000"/>
            <a:ext cx="5485320" cy="3085200"/>
          </a:xfrm>
          <a:prstGeom prst="rect">
            <a:avLst/>
          </a:prstGeom>
          <a:ln w="0">
            <a:noFill/>
          </a:ln>
        </p:spPr>
      </p:sp>
      <p:sp>
        <p:nvSpPr>
          <p:cNvPr id="593"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94" name="PlaceHolder 3"/>
          <p:cNvSpPr>
            <a:spLocks noGrp="1"/>
          </p:cNvSpPr>
          <p:nvPr>
            <p:ph type="sldNum" idx="95"/>
          </p:nvPr>
        </p:nvSpPr>
        <p:spPr>
          <a:xfrm>
            <a:off x="3884760" y="8685360"/>
            <a:ext cx="2970720" cy="45756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PlaceHolder 1"/>
          <p:cNvSpPr>
            <a:spLocks noGrp="1"/>
          </p:cNvSpPr>
          <p:nvPr>
            <p:ph type="sldImg"/>
          </p:nvPr>
        </p:nvSpPr>
        <p:spPr>
          <a:xfrm>
            <a:off x="685800" y="1143000"/>
            <a:ext cx="5485320" cy="3085200"/>
          </a:xfrm>
          <a:prstGeom prst="rect">
            <a:avLst/>
          </a:prstGeom>
          <a:ln w="0">
            <a:noFill/>
          </a:ln>
        </p:spPr>
      </p:sp>
      <p:sp>
        <p:nvSpPr>
          <p:cNvPr id="467"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68" name="PlaceHolder 3"/>
          <p:cNvSpPr>
            <a:spLocks noGrp="1"/>
          </p:cNvSpPr>
          <p:nvPr>
            <p:ph type="sldNum" idx="53"/>
          </p:nvPr>
        </p:nvSpPr>
        <p:spPr>
          <a:xfrm>
            <a:off x="3884760" y="8685360"/>
            <a:ext cx="2970720" cy="45756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5" name="PlaceHolder 1"/>
          <p:cNvSpPr>
            <a:spLocks noGrp="1"/>
          </p:cNvSpPr>
          <p:nvPr>
            <p:ph type="sldImg"/>
          </p:nvPr>
        </p:nvSpPr>
        <p:spPr>
          <a:xfrm>
            <a:off x="685800" y="1143000"/>
            <a:ext cx="5485320" cy="3085200"/>
          </a:xfrm>
          <a:prstGeom prst="rect">
            <a:avLst/>
          </a:prstGeom>
          <a:ln w="0">
            <a:noFill/>
          </a:ln>
        </p:spPr>
      </p:sp>
      <p:sp>
        <p:nvSpPr>
          <p:cNvPr id="596"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97" name="PlaceHolder 3"/>
          <p:cNvSpPr>
            <a:spLocks noGrp="1"/>
          </p:cNvSpPr>
          <p:nvPr>
            <p:ph type="sldNum" idx="96"/>
          </p:nvPr>
        </p:nvSpPr>
        <p:spPr>
          <a:xfrm>
            <a:off x="3884760" y="8685360"/>
            <a:ext cx="2970720" cy="45756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8" name="PlaceHolder 1"/>
          <p:cNvSpPr>
            <a:spLocks noGrp="1"/>
          </p:cNvSpPr>
          <p:nvPr>
            <p:ph type="sldImg"/>
          </p:nvPr>
        </p:nvSpPr>
        <p:spPr>
          <a:xfrm>
            <a:off x="685800" y="1143000"/>
            <a:ext cx="5485320" cy="3085200"/>
          </a:xfrm>
          <a:prstGeom prst="rect">
            <a:avLst/>
          </a:prstGeom>
          <a:ln w="0">
            <a:noFill/>
          </a:ln>
        </p:spPr>
      </p:sp>
      <p:sp>
        <p:nvSpPr>
          <p:cNvPr id="599"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600" name="PlaceHolder 3"/>
          <p:cNvSpPr>
            <a:spLocks noGrp="1"/>
          </p:cNvSpPr>
          <p:nvPr>
            <p:ph type="sldNum" idx="97"/>
          </p:nvPr>
        </p:nvSpPr>
        <p:spPr>
          <a:xfrm>
            <a:off x="3884760" y="8685360"/>
            <a:ext cx="2970720" cy="45756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1" name="PlaceHolder 1"/>
          <p:cNvSpPr>
            <a:spLocks noGrp="1"/>
          </p:cNvSpPr>
          <p:nvPr>
            <p:ph type="sldImg"/>
          </p:nvPr>
        </p:nvSpPr>
        <p:spPr>
          <a:xfrm>
            <a:off x="685800" y="1143000"/>
            <a:ext cx="5485320" cy="3085200"/>
          </a:xfrm>
          <a:prstGeom prst="rect">
            <a:avLst/>
          </a:prstGeom>
          <a:ln w="0">
            <a:noFill/>
          </a:ln>
        </p:spPr>
      </p:sp>
      <p:sp>
        <p:nvSpPr>
          <p:cNvPr id="602"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603" name="PlaceHolder 3"/>
          <p:cNvSpPr>
            <a:spLocks noGrp="1"/>
          </p:cNvSpPr>
          <p:nvPr>
            <p:ph type="sldNum" idx="98"/>
          </p:nvPr>
        </p:nvSpPr>
        <p:spPr>
          <a:xfrm>
            <a:off x="3884760" y="8685360"/>
            <a:ext cx="2970720" cy="45756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4" name="PlaceHolder 1"/>
          <p:cNvSpPr>
            <a:spLocks noGrp="1"/>
          </p:cNvSpPr>
          <p:nvPr>
            <p:ph type="sldImg"/>
          </p:nvPr>
        </p:nvSpPr>
        <p:spPr>
          <a:xfrm>
            <a:off x="685800" y="1143000"/>
            <a:ext cx="5485320" cy="3085200"/>
          </a:xfrm>
          <a:prstGeom prst="rect">
            <a:avLst/>
          </a:prstGeom>
          <a:ln w="0">
            <a:noFill/>
          </a:ln>
        </p:spPr>
      </p:sp>
      <p:sp>
        <p:nvSpPr>
          <p:cNvPr id="605"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606" name="PlaceHolder 3"/>
          <p:cNvSpPr>
            <a:spLocks noGrp="1"/>
          </p:cNvSpPr>
          <p:nvPr>
            <p:ph type="sldNum" idx="99"/>
          </p:nvPr>
        </p:nvSpPr>
        <p:spPr>
          <a:xfrm>
            <a:off x="3884760" y="8685360"/>
            <a:ext cx="2970720" cy="45756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7" name="PlaceHolder 1"/>
          <p:cNvSpPr>
            <a:spLocks noGrp="1"/>
          </p:cNvSpPr>
          <p:nvPr>
            <p:ph type="sldImg"/>
          </p:nvPr>
        </p:nvSpPr>
        <p:spPr>
          <a:xfrm>
            <a:off x="685800" y="1143000"/>
            <a:ext cx="5485320" cy="3085200"/>
          </a:xfrm>
          <a:prstGeom prst="rect">
            <a:avLst/>
          </a:prstGeom>
          <a:ln w="0">
            <a:noFill/>
          </a:ln>
        </p:spPr>
      </p:sp>
      <p:sp>
        <p:nvSpPr>
          <p:cNvPr id="608"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609" name="PlaceHolder 3"/>
          <p:cNvSpPr>
            <a:spLocks noGrp="1"/>
          </p:cNvSpPr>
          <p:nvPr>
            <p:ph type="sldNum" idx="100"/>
          </p:nvPr>
        </p:nvSpPr>
        <p:spPr>
          <a:xfrm>
            <a:off x="3884760" y="8685360"/>
            <a:ext cx="2970720" cy="45756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0" name="PlaceHolder 1"/>
          <p:cNvSpPr>
            <a:spLocks noGrp="1"/>
          </p:cNvSpPr>
          <p:nvPr>
            <p:ph type="sldImg"/>
          </p:nvPr>
        </p:nvSpPr>
        <p:spPr>
          <a:xfrm>
            <a:off x="685800" y="1143000"/>
            <a:ext cx="5485320" cy="3085200"/>
          </a:xfrm>
          <a:prstGeom prst="rect">
            <a:avLst/>
          </a:prstGeom>
          <a:ln w="0">
            <a:noFill/>
          </a:ln>
        </p:spPr>
      </p:sp>
      <p:sp>
        <p:nvSpPr>
          <p:cNvPr id="611"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612" name="PlaceHolder 3"/>
          <p:cNvSpPr>
            <a:spLocks noGrp="1"/>
          </p:cNvSpPr>
          <p:nvPr>
            <p:ph type="sldNum" idx="101"/>
          </p:nvPr>
        </p:nvSpPr>
        <p:spPr>
          <a:xfrm>
            <a:off x="3884760" y="8685360"/>
            <a:ext cx="2970720" cy="45756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3" name="PlaceHolder 1"/>
          <p:cNvSpPr>
            <a:spLocks noGrp="1"/>
          </p:cNvSpPr>
          <p:nvPr>
            <p:ph type="sldImg"/>
          </p:nvPr>
        </p:nvSpPr>
        <p:spPr>
          <a:xfrm>
            <a:off x="685800" y="1143000"/>
            <a:ext cx="5485320" cy="3085200"/>
          </a:xfrm>
          <a:prstGeom prst="rect">
            <a:avLst/>
          </a:prstGeom>
          <a:ln w="0">
            <a:noFill/>
          </a:ln>
        </p:spPr>
      </p:sp>
      <p:sp>
        <p:nvSpPr>
          <p:cNvPr id="614"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615" name="PlaceHolder 3"/>
          <p:cNvSpPr>
            <a:spLocks noGrp="1"/>
          </p:cNvSpPr>
          <p:nvPr>
            <p:ph type="sldNum" idx="102"/>
          </p:nvPr>
        </p:nvSpPr>
        <p:spPr>
          <a:xfrm>
            <a:off x="3884760" y="8685360"/>
            <a:ext cx="2970720" cy="45756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6" name="PlaceHolder 1"/>
          <p:cNvSpPr>
            <a:spLocks noGrp="1"/>
          </p:cNvSpPr>
          <p:nvPr>
            <p:ph type="sldImg"/>
          </p:nvPr>
        </p:nvSpPr>
        <p:spPr>
          <a:xfrm>
            <a:off x="685800" y="1143000"/>
            <a:ext cx="5485320" cy="3085200"/>
          </a:xfrm>
          <a:prstGeom prst="rect">
            <a:avLst/>
          </a:prstGeom>
          <a:ln w="0">
            <a:noFill/>
          </a:ln>
        </p:spPr>
      </p:sp>
      <p:sp>
        <p:nvSpPr>
          <p:cNvPr id="617"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618" name="PlaceHolder 3"/>
          <p:cNvSpPr>
            <a:spLocks noGrp="1"/>
          </p:cNvSpPr>
          <p:nvPr>
            <p:ph type="sldNum" idx="103"/>
          </p:nvPr>
        </p:nvSpPr>
        <p:spPr>
          <a:xfrm>
            <a:off x="3884760" y="8685360"/>
            <a:ext cx="2970720" cy="45756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9" name="PlaceHolder 1"/>
          <p:cNvSpPr>
            <a:spLocks noGrp="1"/>
          </p:cNvSpPr>
          <p:nvPr>
            <p:ph type="sldImg"/>
          </p:nvPr>
        </p:nvSpPr>
        <p:spPr>
          <a:xfrm>
            <a:off x="685800" y="1143000"/>
            <a:ext cx="5485320" cy="3085200"/>
          </a:xfrm>
          <a:prstGeom prst="rect">
            <a:avLst/>
          </a:prstGeom>
          <a:ln w="0">
            <a:noFill/>
          </a:ln>
        </p:spPr>
      </p:sp>
      <p:sp>
        <p:nvSpPr>
          <p:cNvPr id="620"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621" name="PlaceHolder 3"/>
          <p:cNvSpPr>
            <a:spLocks noGrp="1"/>
          </p:cNvSpPr>
          <p:nvPr>
            <p:ph type="sldNum" idx="104"/>
          </p:nvPr>
        </p:nvSpPr>
        <p:spPr>
          <a:xfrm>
            <a:off x="3884760" y="8685360"/>
            <a:ext cx="2970720" cy="45756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2" name="PlaceHolder 1"/>
          <p:cNvSpPr>
            <a:spLocks noGrp="1"/>
          </p:cNvSpPr>
          <p:nvPr>
            <p:ph type="sldImg"/>
          </p:nvPr>
        </p:nvSpPr>
        <p:spPr>
          <a:xfrm>
            <a:off x="685800" y="1143000"/>
            <a:ext cx="5485320" cy="3085200"/>
          </a:xfrm>
          <a:prstGeom prst="rect">
            <a:avLst/>
          </a:prstGeom>
          <a:ln w="0">
            <a:noFill/>
          </a:ln>
        </p:spPr>
      </p:sp>
      <p:sp>
        <p:nvSpPr>
          <p:cNvPr id="623"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624" name="PlaceHolder 3"/>
          <p:cNvSpPr>
            <a:spLocks noGrp="1"/>
          </p:cNvSpPr>
          <p:nvPr>
            <p:ph type="sldNum" idx="105"/>
          </p:nvPr>
        </p:nvSpPr>
        <p:spPr>
          <a:xfrm>
            <a:off x="3884760" y="8685360"/>
            <a:ext cx="2970720" cy="45756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9" name="PlaceHolder 1"/>
          <p:cNvSpPr>
            <a:spLocks noGrp="1"/>
          </p:cNvSpPr>
          <p:nvPr>
            <p:ph type="sldImg"/>
          </p:nvPr>
        </p:nvSpPr>
        <p:spPr>
          <a:xfrm>
            <a:off x="685800" y="1143000"/>
            <a:ext cx="5485320" cy="3085200"/>
          </a:xfrm>
          <a:prstGeom prst="rect">
            <a:avLst/>
          </a:prstGeom>
          <a:ln w="0">
            <a:noFill/>
          </a:ln>
        </p:spPr>
      </p:sp>
      <p:sp>
        <p:nvSpPr>
          <p:cNvPr id="470"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71" name="PlaceHolder 3"/>
          <p:cNvSpPr>
            <a:spLocks noGrp="1"/>
          </p:cNvSpPr>
          <p:nvPr>
            <p:ph type="sldNum" idx="54"/>
          </p:nvPr>
        </p:nvSpPr>
        <p:spPr>
          <a:xfrm>
            <a:off x="3884760" y="8685360"/>
            <a:ext cx="2970720" cy="45756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5" name="PlaceHolder 1"/>
          <p:cNvSpPr>
            <a:spLocks noGrp="1"/>
          </p:cNvSpPr>
          <p:nvPr>
            <p:ph type="sldImg"/>
          </p:nvPr>
        </p:nvSpPr>
        <p:spPr>
          <a:xfrm>
            <a:off x="685800" y="1143000"/>
            <a:ext cx="5485320" cy="3085200"/>
          </a:xfrm>
          <a:prstGeom prst="rect">
            <a:avLst/>
          </a:prstGeom>
          <a:ln w="0">
            <a:noFill/>
          </a:ln>
        </p:spPr>
      </p:sp>
      <p:sp>
        <p:nvSpPr>
          <p:cNvPr id="626"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627" name="PlaceHolder 3"/>
          <p:cNvSpPr>
            <a:spLocks noGrp="1"/>
          </p:cNvSpPr>
          <p:nvPr>
            <p:ph type="sldNum" idx="106"/>
          </p:nvPr>
        </p:nvSpPr>
        <p:spPr>
          <a:xfrm>
            <a:off x="3884760" y="8685360"/>
            <a:ext cx="2970720" cy="45756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8" name="PlaceHolder 1"/>
          <p:cNvSpPr>
            <a:spLocks noGrp="1"/>
          </p:cNvSpPr>
          <p:nvPr>
            <p:ph type="sldImg"/>
          </p:nvPr>
        </p:nvSpPr>
        <p:spPr>
          <a:xfrm>
            <a:off x="685800" y="1143000"/>
            <a:ext cx="5485320" cy="3085200"/>
          </a:xfrm>
          <a:prstGeom prst="rect">
            <a:avLst/>
          </a:prstGeom>
          <a:ln w="0">
            <a:noFill/>
          </a:ln>
        </p:spPr>
      </p:sp>
      <p:sp>
        <p:nvSpPr>
          <p:cNvPr id="629"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630" name="PlaceHolder 3"/>
          <p:cNvSpPr>
            <a:spLocks noGrp="1"/>
          </p:cNvSpPr>
          <p:nvPr>
            <p:ph type="sldNum" idx="107"/>
          </p:nvPr>
        </p:nvSpPr>
        <p:spPr>
          <a:xfrm>
            <a:off x="3884760" y="8685360"/>
            <a:ext cx="2970720" cy="45756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1" name="PlaceHolder 1"/>
          <p:cNvSpPr>
            <a:spLocks noGrp="1"/>
          </p:cNvSpPr>
          <p:nvPr>
            <p:ph type="sldImg"/>
          </p:nvPr>
        </p:nvSpPr>
        <p:spPr>
          <a:xfrm>
            <a:off x="685800" y="1143000"/>
            <a:ext cx="5485320" cy="3085200"/>
          </a:xfrm>
          <a:prstGeom prst="rect">
            <a:avLst/>
          </a:prstGeom>
          <a:ln w="0">
            <a:noFill/>
          </a:ln>
        </p:spPr>
      </p:sp>
      <p:sp>
        <p:nvSpPr>
          <p:cNvPr id="632"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633" name="PlaceHolder 3"/>
          <p:cNvSpPr>
            <a:spLocks noGrp="1"/>
          </p:cNvSpPr>
          <p:nvPr>
            <p:ph type="sldNum" idx="108"/>
          </p:nvPr>
        </p:nvSpPr>
        <p:spPr>
          <a:xfrm>
            <a:off x="3884760" y="8685360"/>
            <a:ext cx="2970720" cy="45756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4" name="PlaceHolder 1"/>
          <p:cNvSpPr>
            <a:spLocks noGrp="1"/>
          </p:cNvSpPr>
          <p:nvPr>
            <p:ph type="sldImg"/>
          </p:nvPr>
        </p:nvSpPr>
        <p:spPr>
          <a:xfrm>
            <a:off x="685800" y="1143000"/>
            <a:ext cx="5485320" cy="3085200"/>
          </a:xfrm>
          <a:prstGeom prst="rect">
            <a:avLst/>
          </a:prstGeom>
          <a:ln w="0">
            <a:noFill/>
          </a:ln>
        </p:spPr>
      </p:sp>
      <p:sp>
        <p:nvSpPr>
          <p:cNvPr id="635"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636" name="PlaceHolder 3"/>
          <p:cNvSpPr>
            <a:spLocks noGrp="1"/>
          </p:cNvSpPr>
          <p:nvPr>
            <p:ph type="sldNum" idx="109"/>
          </p:nvPr>
        </p:nvSpPr>
        <p:spPr>
          <a:xfrm>
            <a:off x="3884760" y="8685360"/>
            <a:ext cx="2970720" cy="45756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PlaceHolder 1"/>
          <p:cNvSpPr>
            <a:spLocks noGrp="1"/>
          </p:cNvSpPr>
          <p:nvPr>
            <p:ph type="sldImg"/>
          </p:nvPr>
        </p:nvSpPr>
        <p:spPr>
          <a:xfrm>
            <a:off x="685800" y="1143000"/>
            <a:ext cx="5485320" cy="3085200"/>
          </a:xfrm>
          <a:prstGeom prst="rect">
            <a:avLst/>
          </a:prstGeom>
          <a:ln w="0">
            <a:noFill/>
          </a:ln>
        </p:spPr>
      </p:sp>
      <p:sp>
        <p:nvSpPr>
          <p:cNvPr id="473"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74" name="PlaceHolder 3"/>
          <p:cNvSpPr>
            <a:spLocks noGrp="1"/>
          </p:cNvSpPr>
          <p:nvPr>
            <p:ph type="sldNum" idx="55"/>
          </p:nvPr>
        </p:nvSpPr>
        <p:spPr>
          <a:xfrm>
            <a:off x="3884760" y="8685360"/>
            <a:ext cx="2970720" cy="45756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PlaceHolder 1"/>
          <p:cNvSpPr>
            <a:spLocks noGrp="1"/>
          </p:cNvSpPr>
          <p:nvPr>
            <p:ph type="sldImg"/>
          </p:nvPr>
        </p:nvSpPr>
        <p:spPr>
          <a:xfrm>
            <a:off x="685800" y="1143000"/>
            <a:ext cx="5485320" cy="3085200"/>
          </a:xfrm>
          <a:prstGeom prst="rect">
            <a:avLst/>
          </a:prstGeom>
          <a:ln w="0">
            <a:noFill/>
          </a:ln>
        </p:spPr>
      </p:sp>
      <p:sp>
        <p:nvSpPr>
          <p:cNvPr id="476"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77" name="PlaceHolder 3"/>
          <p:cNvSpPr>
            <a:spLocks noGrp="1"/>
          </p:cNvSpPr>
          <p:nvPr>
            <p:ph type="sldNum" idx="56"/>
          </p:nvPr>
        </p:nvSpPr>
        <p:spPr>
          <a:xfrm>
            <a:off x="3884760" y="8685360"/>
            <a:ext cx="2970720" cy="45756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PlaceHolder 1"/>
          <p:cNvSpPr>
            <a:spLocks noGrp="1"/>
          </p:cNvSpPr>
          <p:nvPr>
            <p:ph type="sldImg"/>
          </p:nvPr>
        </p:nvSpPr>
        <p:spPr>
          <a:xfrm>
            <a:off x="685800" y="1143000"/>
            <a:ext cx="5485320" cy="3085200"/>
          </a:xfrm>
          <a:prstGeom prst="rect">
            <a:avLst/>
          </a:prstGeom>
          <a:ln w="0">
            <a:noFill/>
          </a:ln>
        </p:spPr>
      </p:sp>
      <p:sp>
        <p:nvSpPr>
          <p:cNvPr id="479"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80" name="PlaceHolder 3"/>
          <p:cNvSpPr>
            <a:spLocks noGrp="1"/>
          </p:cNvSpPr>
          <p:nvPr>
            <p:ph type="sldNum" idx="57"/>
          </p:nvPr>
        </p:nvSpPr>
        <p:spPr>
          <a:xfrm>
            <a:off x="3884760" y="8685360"/>
            <a:ext cx="2970720" cy="45756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a typeface="+mn-ea"/>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標題投影片">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Univers"/>
            </a:endParaRPr>
          </a:p>
        </p:txBody>
      </p:sp>
      <p:sp>
        <p:nvSpPr>
          <p:cNvPr id="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標題 2 投影片">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Univers"/>
            </a:endParaRPr>
          </a:p>
        </p:txBody>
      </p:sp>
      <p:sp>
        <p:nvSpPr>
          <p:cNvPr id="50"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ffffff"/>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2_只有標題">
    <p:spTree>
      <p:nvGrpSpPr>
        <p:cNvPr id="1" name=""/>
        <p:cNvGrpSpPr/>
        <p:nvPr/>
      </p:nvGrpSpPr>
      <p:grpSpPr>
        <a:xfrm>
          <a:off x="0" y="0"/>
          <a:ext cx="0" cy="0"/>
          <a:chOff x="0" y="0"/>
          <a:chExt cx="0" cy="0"/>
        </a:xfrm>
      </p:grpSpPr>
      <p:sp>
        <p:nvSpPr>
          <p:cNvPr id="2" name="PlaceHolder 1"/>
          <p:cNvSpPr>
            <a:spLocks noGrp="1"/>
          </p:cNvSpPr>
          <p:nvPr>
            <p:ph type="ftr" idx="18"/>
          </p:nvPr>
        </p:nvSpPr>
        <p:spPr/>
        <p:txBody>
          <a:bodyPr/>
          <a:p>
            <a:r>
              <a:t>Footer</a:t>
            </a:r>
          </a:p>
        </p:txBody>
      </p:sp>
      <p:sp>
        <p:nvSpPr>
          <p:cNvPr id="3" name="PlaceHolder 2"/>
          <p:cNvSpPr>
            <a:spLocks noGrp="1"/>
          </p:cNvSpPr>
          <p:nvPr>
            <p:ph type="sldNum" idx="19"/>
          </p:nvPr>
        </p:nvSpPr>
        <p:spPr/>
        <p:txBody>
          <a:bodyPr/>
          <a:p>
            <a:fld id="{5DA64F51-19CA-44DF-ADFF-4E3B50CAF4A7}" type="slidenum">
              <a:t>&lt;#&gt;</a:t>
            </a:fld>
          </a:p>
        </p:txBody>
      </p:sp>
      <p:sp>
        <p:nvSpPr>
          <p:cNvPr id="4" name="PlaceHolder 3"/>
          <p:cNvSpPr>
            <a:spLocks noGrp="1"/>
          </p:cNvSpPr>
          <p:nvPr>
            <p:ph type="dt" idx="20"/>
          </p:nvPr>
        </p:nvSpPr>
        <p:spPr/>
        <p:txBody>
          <a:bodyPr/>
          <a:p>
            <a:r>
              <a:rPr lang="zh-TW"/>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標題及內容">
    <p:spTree>
      <p:nvGrpSpPr>
        <p:cNvPr id="1" name=""/>
        <p:cNvGrpSpPr/>
        <p:nvPr/>
      </p:nvGrpSpPr>
      <p:grpSpPr>
        <a:xfrm>
          <a:off x="0" y="0"/>
          <a:ext cx="0" cy="0"/>
          <a:chOff x="0" y="0"/>
          <a:chExt cx="0" cy="0"/>
        </a:xfrm>
      </p:grpSpPr>
      <p:sp>
        <p:nvSpPr>
          <p:cNvPr id="2" name="PlaceHolder 1"/>
          <p:cNvSpPr>
            <a:spLocks noGrp="1"/>
          </p:cNvSpPr>
          <p:nvPr>
            <p:ph type="ftr" idx="21"/>
          </p:nvPr>
        </p:nvSpPr>
        <p:spPr/>
        <p:txBody>
          <a:bodyPr/>
          <a:p>
            <a:r>
              <a:t>Footer</a:t>
            </a:r>
          </a:p>
        </p:txBody>
      </p:sp>
      <p:sp>
        <p:nvSpPr>
          <p:cNvPr id="3" name="PlaceHolder 2"/>
          <p:cNvSpPr>
            <a:spLocks noGrp="1"/>
          </p:cNvSpPr>
          <p:nvPr>
            <p:ph type="sldNum" idx="22"/>
          </p:nvPr>
        </p:nvSpPr>
        <p:spPr/>
        <p:txBody>
          <a:bodyPr/>
          <a:p>
            <a:fld id="{39EEBB4E-75B3-4E10-84DC-4BC58546782C}" type="slidenum">
              <a:t>&lt;#&gt;</a:t>
            </a:fld>
          </a:p>
        </p:txBody>
      </p:sp>
      <p:sp>
        <p:nvSpPr>
          <p:cNvPr id="4" name="PlaceHolder 3"/>
          <p:cNvSpPr>
            <a:spLocks noGrp="1"/>
          </p:cNvSpPr>
          <p:nvPr>
            <p:ph type="dt" idx="23"/>
          </p:nvPr>
        </p:nvSpPr>
        <p:spPr/>
        <p:txBody>
          <a:bodyPr/>
          <a:p>
            <a:r>
              <a:rPr lang="zh-TW"/>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章節標題">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Univers"/>
            </a:endParaRPr>
          </a:p>
        </p:txBody>
      </p:sp>
      <p:sp>
        <p:nvSpPr>
          <p:cNvPr id="7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ffffff"/>
              </a:solidFill>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標題及內容">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Univers"/>
            </a:endParaRPr>
          </a:p>
        </p:txBody>
      </p:sp>
      <p:sp>
        <p:nvSpPr>
          <p:cNvPr id="8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Univers"/>
            </a:endParaRPr>
          </a:p>
        </p:txBody>
      </p:sp>
      <p:sp>
        <p:nvSpPr>
          <p:cNvPr id="4" name="PlaceHolder 3"/>
          <p:cNvSpPr>
            <a:spLocks noGrp="1"/>
          </p:cNvSpPr>
          <p:nvPr>
            <p:ph type="sldNum" idx="24"/>
          </p:nvPr>
        </p:nvSpPr>
        <p:spPr/>
        <p:txBody>
          <a:bodyPr/>
          <a:p>
            <a:fld id="{6925CA06-4C9E-4925-A069-397C51E39B37}"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3_標題投影片">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p>
            <a:r>
              <a:t>Footer</a:t>
            </a:r>
          </a:p>
        </p:txBody>
      </p:sp>
      <p:sp>
        <p:nvSpPr>
          <p:cNvPr id="3" name="PlaceHolder 2"/>
          <p:cNvSpPr>
            <a:spLocks noGrp="1"/>
          </p:cNvSpPr>
          <p:nvPr>
            <p:ph type="sldNum" idx="26"/>
          </p:nvPr>
        </p:nvSpPr>
        <p:spPr/>
        <p:txBody>
          <a:bodyPr/>
          <a:p>
            <a:fld id="{F919BEAB-41EB-41EB-BD8E-35E896CC7C00}"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3_標題與內容">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Univers"/>
            </a:endParaRPr>
          </a:p>
        </p:txBody>
      </p:sp>
      <p:sp>
        <p:nvSpPr>
          <p:cNvPr id="9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Univers"/>
            </a:endParaRPr>
          </a:p>
        </p:txBody>
      </p:sp>
      <p:sp>
        <p:nvSpPr>
          <p:cNvPr id="4" name="PlaceHolder 3"/>
          <p:cNvSpPr>
            <a:spLocks noGrp="1"/>
          </p:cNvSpPr>
          <p:nvPr>
            <p:ph type="ftr" idx="27"/>
          </p:nvPr>
        </p:nvSpPr>
        <p:spPr/>
        <p:txBody>
          <a:bodyPr/>
          <a:p>
            <a:r>
              <a:t>Footer</a:t>
            </a:r>
          </a:p>
        </p:txBody>
      </p:sp>
      <p:sp>
        <p:nvSpPr>
          <p:cNvPr id="5" name="PlaceHolder 4"/>
          <p:cNvSpPr>
            <a:spLocks noGrp="1"/>
          </p:cNvSpPr>
          <p:nvPr>
            <p:ph type="sldNum" idx="28"/>
          </p:nvPr>
        </p:nvSpPr>
        <p:spPr/>
        <p:txBody>
          <a:bodyPr/>
          <a:p>
            <a:fld id="{2E1EE399-C47F-4AFA-A6FB-6DA32950F5C9}" type="slidenum">
              <a:t>&lt;#&gt;</a:t>
            </a:fld>
          </a:p>
        </p:txBody>
      </p:sp>
      <p:sp>
        <p:nvSpPr>
          <p:cNvPr id="6" name="PlaceHolder 5"/>
          <p:cNvSpPr>
            <a:spLocks noGrp="1"/>
          </p:cNvSpPr>
          <p:nvPr>
            <p:ph type="dt" idx="29"/>
          </p:nvPr>
        </p:nvSpPr>
        <p:spPr/>
        <p:txBody>
          <a:bodyPr/>
          <a:p>
            <a:r>
              <a:rPr lang="zh-TW"/>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兩項內容">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Univers"/>
            </a:endParaRPr>
          </a:p>
        </p:txBody>
      </p:sp>
      <p:sp>
        <p:nvSpPr>
          <p:cNvPr id="10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Univers"/>
            </a:endParaRPr>
          </a:p>
        </p:txBody>
      </p:sp>
      <p:sp>
        <p:nvSpPr>
          <p:cNvPr id="10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Univers"/>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標題及內容_">
    <p:spTree>
      <p:nvGrpSpPr>
        <p:cNvPr id="1" name=""/>
        <p:cNvGrpSpPr/>
        <p:nvPr/>
      </p:nvGrpSpPr>
      <p:grpSpPr>
        <a:xfrm>
          <a:off x="0" y="0"/>
          <a:ext cx="0" cy="0"/>
          <a:chOff x="0" y="0"/>
          <a:chExt cx="0" cy="0"/>
        </a:xfrm>
      </p:grpSpPr>
      <p:sp>
        <p:nvSpPr>
          <p:cNvPr id="2" name="PlaceHolder 1"/>
          <p:cNvSpPr>
            <a:spLocks noGrp="1"/>
          </p:cNvSpPr>
          <p:nvPr>
            <p:ph type="ftr" idx="30"/>
          </p:nvPr>
        </p:nvSpPr>
        <p:spPr/>
        <p:txBody>
          <a:bodyPr/>
          <a:p>
            <a:r>
              <a:t>Footer</a:t>
            </a:r>
          </a:p>
        </p:txBody>
      </p:sp>
      <p:sp>
        <p:nvSpPr>
          <p:cNvPr id="3" name="PlaceHolder 2"/>
          <p:cNvSpPr>
            <a:spLocks noGrp="1"/>
          </p:cNvSpPr>
          <p:nvPr>
            <p:ph type="sldNum" idx="31"/>
          </p:nvPr>
        </p:nvSpPr>
        <p:spPr/>
        <p:txBody>
          <a:bodyPr/>
          <a:p>
            <a:fld id="{C33B6DED-B4C5-437E-A12C-AE0C68F1848F}" type="slidenum">
              <a:t>&lt;#&gt;</a:t>
            </a:fld>
          </a:p>
        </p:txBody>
      </p:sp>
      <p:sp>
        <p:nvSpPr>
          <p:cNvPr id="4" name="PlaceHolder 3"/>
          <p:cNvSpPr>
            <a:spLocks noGrp="1"/>
          </p:cNvSpPr>
          <p:nvPr>
            <p:ph type="dt" idx="32"/>
          </p:nvPr>
        </p:nvSpPr>
        <p:spPr/>
        <p:txBody>
          <a:bodyPr/>
          <a:p>
            <a:r>
              <a:rPr lang="zh-TW"/>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比較">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比較">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4_標題投影片">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45AC803C-BEC2-4141-96DF-1555CDC9D056}"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只有標題">
    <p:spTree>
      <p:nvGrpSpPr>
        <p:cNvPr id="1" name=""/>
        <p:cNvGrpSpPr/>
        <p:nvPr/>
      </p:nvGrpSpPr>
      <p:grpSpPr>
        <a:xfrm>
          <a:off x="0" y="0"/>
          <a:ext cx="0" cy="0"/>
          <a:chOff x="0" y="0"/>
          <a:chExt cx="0" cy="0"/>
        </a:xfrm>
      </p:grpSpPr>
      <p:sp>
        <p:nvSpPr>
          <p:cNvPr id="2" name="PlaceHolder 1"/>
          <p:cNvSpPr>
            <a:spLocks noGrp="1"/>
          </p:cNvSpPr>
          <p:nvPr>
            <p:ph type="ftr" idx="3"/>
          </p:nvPr>
        </p:nvSpPr>
        <p:spPr/>
        <p:txBody>
          <a:bodyPr/>
          <a:p>
            <a:r>
              <a:t>Footer</a:t>
            </a:r>
          </a:p>
        </p:txBody>
      </p:sp>
      <p:sp>
        <p:nvSpPr>
          <p:cNvPr id="3" name="PlaceHolder 2"/>
          <p:cNvSpPr>
            <a:spLocks noGrp="1"/>
          </p:cNvSpPr>
          <p:nvPr>
            <p:ph type="sldNum" idx="4"/>
          </p:nvPr>
        </p:nvSpPr>
        <p:spPr/>
        <p:txBody>
          <a:bodyPr/>
          <a:p>
            <a:fld id="{490E92E1-BC80-43C8-8198-E453C176EF4F}" type="slidenum">
              <a:t>&lt;#&gt;</a:t>
            </a:fld>
          </a:p>
        </p:txBody>
      </p:sp>
      <p:sp>
        <p:nvSpPr>
          <p:cNvPr id="4" name="PlaceHolder 3"/>
          <p:cNvSpPr>
            <a:spLocks noGrp="1"/>
          </p:cNvSpPr>
          <p:nvPr>
            <p:ph type="dt" idx="5"/>
          </p:nvPr>
        </p:nvSpPr>
        <p:spPr/>
        <p:txBody>
          <a:bodyPr/>
          <a:p>
            <a:r>
              <a:rPr lang="zh-TW"/>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只有標題">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Univers"/>
            </a:endParaRPr>
          </a:p>
        </p:txBody>
      </p:sp>
      <p:sp>
        <p:nvSpPr>
          <p:cNvPr id="3" name="PlaceHolder 2"/>
          <p:cNvSpPr>
            <a:spLocks noGrp="1"/>
          </p:cNvSpPr>
          <p:nvPr>
            <p:ph type="ftr" idx="6"/>
          </p:nvPr>
        </p:nvSpPr>
        <p:spPr/>
        <p:txBody>
          <a:bodyPr/>
          <a:p>
            <a:r>
              <a:t>Footer</a:t>
            </a:r>
          </a:p>
        </p:txBody>
      </p:sp>
      <p:sp>
        <p:nvSpPr>
          <p:cNvPr id="4" name="PlaceHolder 3"/>
          <p:cNvSpPr>
            <a:spLocks noGrp="1"/>
          </p:cNvSpPr>
          <p:nvPr>
            <p:ph type="sldNum" idx="7"/>
          </p:nvPr>
        </p:nvSpPr>
        <p:spPr/>
        <p:txBody>
          <a:bodyPr/>
          <a:p>
            <a:fld id="{D8AFECB5-F9BA-40B4-B7F5-58ED228B5171}" type="slidenum">
              <a:t>&lt;#&gt;</a:t>
            </a:fld>
          </a:p>
        </p:txBody>
      </p:sp>
      <p:sp>
        <p:nvSpPr>
          <p:cNvPr id="5" name="PlaceHolder 4"/>
          <p:cNvSpPr>
            <a:spLocks noGrp="1"/>
          </p:cNvSpPr>
          <p:nvPr>
            <p:ph type="dt" idx="8"/>
          </p:nvPr>
        </p:nvSpPr>
        <p:spPr/>
        <p:txBody>
          <a:bodyPr/>
          <a:p>
            <a:r>
              <a:rPr lang="zh-TW"/>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空白">
    <p:spTree>
      <p:nvGrpSpPr>
        <p:cNvPr id="1" name=""/>
        <p:cNvGrpSpPr/>
        <p:nvPr/>
      </p:nvGrpSpPr>
      <p:grpSpPr>
        <a:xfrm>
          <a:off x="0" y="0"/>
          <a:ext cx="0" cy="0"/>
          <a:chOff x="0" y="0"/>
          <a:chExt cx="0" cy="0"/>
        </a:xfrm>
      </p:grpSpPr>
      <p:sp>
        <p:nvSpPr>
          <p:cNvPr id="2" name="PlaceHolder 1"/>
          <p:cNvSpPr>
            <a:spLocks noGrp="1"/>
          </p:cNvSpPr>
          <p:nvPr>
            <p:ph type="ftr" idx="9"/>
          </p:nvPr>
        </p:nvSpPr>
        <p:spPr/>
        <p:txBody>
          <a:bodyPr/>
          <a:p>
            <a:r>
              <a:t>Footer</a:t>
            </a:r>
          </a:p>
        </p:txBody>
      </p:sp>
      <p:sp>
        <p:nvSpPr>
          <p:cNvPr id="3" name="PlaceHolder 2"/>
          <p:cNvSpPr>
            <a:spLocks noGrp="1"/>
          </p:cNvSpPr>
          <p:nvPr>
            <p:ph type="sldNum" idx="10"/>
          </p:nvPr>
        </p:nvSpPr>
        <p:spPr/>
        <p:txBody>
          <a:bodyPr/>
          <a:p>
            <a:fld id="{51460A7B-DD7C-49BD-BE47-AD13A6FD933B}" type="slidenum">
              <a:t>&lt;#&gt;</a:t>
            </a:fld>
          </a:p>
        </p:txBody>
      </p:sp>
      <p:sp>
        <p:nvSpPr>
          <p:cNvPr id="4" name="PlaceHolder 3"/>
          <p:cNvSpPr>
            <a:spLocks noGrp="1"/>
          </p:cNvSpPr>
          <p:nvPr>
            <p:ph type="dt" idx="11"/>
          </p:nvPr>
        </p:nvSpPr>
        <p:spPr/>
        <p:txBody>
          <a:bodyPr/>
          <a:p>
            <a:r>
              <a:rPr lang="zh-TW"/>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含標題的內容">
    <p:spTree>
      <p:nvGrpSpPr>
        <p:cNvPr id="1" name=""/>
        <p:cNvGrpSpPr/>
        <p:nvPr/>
      </p:nvGrpSpPr>
      <p:grpSpPr>
        <a:xfrm>
          <a:off x="0" y="0"/>
          <a:ext cx="0" cy="0"/>
          <a:chOff x="0" y="0"/>
          <a:chExt cx="0" cy="0"/>
        </a:xfrm>
      </p:grpSpPr>
      <p:sp>
        <p:nvSpPr>
          <p:cNvPr id="2" name="PlaceHolder 1"/>
          <p:cNvSpPr>
            <a:spLocks noGrp="1"/>
          </p:cNvSpPr>
          <p:nvPr>
            <p:ph type="ftr" idx="12"/>
          </p:nvPr>
        </p:nvSpPr>
        <p:spPr/>
        <p:txBody>
          <a:bodyPr/>
          <a:p>
            <a:r>
              <a:t>Footer</a:t>
            </a:r>
          </a:p>
        </p:txBody>
      </p:sp>
      <p:sp>
        <p:nvSpPr>
          <p:cNvPr id="3" name="PlaceHolder 2"/>
          <p:cNvSpPr>
            <a:spLocks noGrp="1"/>
          </p:cNvSpPr>
          <p:nvPr>
            <p:ph type="sldNum" idx="13"/>
          </p:nvPr>
        </p:nvSpPr>
        <p:spPr/>
        <p:txBody>
          <a:bodyPr/>
          <a:p>
            <a:fld id="{DFC7A3D1-5A65-40A4-BBF6-D9724E2C7972}" type="slidenum">
              <a:t>&lt;#&gt;</a:t>
            </a:fld>
          </a:p>
        </p:txBody>
      </p:sp>
      <p:sp>
        <p:nvSpPr>
          <p:cNvPr id="4" name="PlaceHolder 3"/>
          <p:cNvSpPr>
            <a:spLocks noGrp="1"/>
          </p:cNvSpPr>
          <p:nvPr>
            <p:ph type="dt" idx="14"/>
          </p:nvPr>
        </p:nvSpPr>
        <p:spPr/>
        <p:txBody>
          <a:bodyPr/>
          <a:p>
            <a:r>
              <a:rPr lang="zh-TW"/>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含標題的圖片">
    <p:spTree>
      <p:nvGrpSpPr>
        <p:cNvPr id="1" name=""/>
        <p:cNvGrpSpPr/>
        <p:nvPr/>
      </p:nvGrpSpPr>
      <p:grpSpPr>
        <a:xfrm>
          <a:off x="0" y="0"/>
          <a:ext cx="0" cy="0"/>
          <a:chOff x="0" y="0"/>
          <a:chExt cx="0" cy="0"/>
        </a:xfrm>
      </p:grpSpPr>
      <p:sp>
        <p:nvSpPr>
          <p:cNvPr id="2" name="PlaceHolder 1"/>
          <p:cNvSpPr>
            <a:spLocks noGrp="1"/>
          </p:cNvSpPr>
          <p:nvPr>
            <p:ph type="ftr" idx="15"/>
          </p:nvPr>
        </p:nvSpPr>
        <p:spPr/>
        <p:txBody>
          <a:bodyPr/>
          <a:p>
            <a:r>
              <a:t>Footer</a:t>
            </a:r>
          </a:p>
        </p:txBody>
      </p:sp>
      <p:sp>
        <p:nvSpPr>
          <p:cNvPr id="3" name="PlaceHolder 2"/>
          <p:cNvSpPr>
            <a:spLocks noGrp="1"/>
          </p:cNvSpPr>
          <p:nvPr>
            <p:ph type="sldNum" idx="16"/>
          </p:nvPr>
        </p:nvSpPr>
        <p:spPr/>
        <p:txBody>
          <a:bodyPr/>
          <a:p>
            <a:fld id="{9F178484-DA04-4AB9-A340-BA4CD4485C73}" type="slidenum">
              <a:t>&lt;#&gt;</a:t>
            </a:fld>
          </a:p>
        </p:txBody>
      </p:sp>
      <p:sp>
        <p:nvSpPr>
          <p:cNvPr id="4" name="PlaceHolder 3"/>
          <p:cNvSpPr>
            <a:spLocks noGrp="1"/>
          </p:cNvSpPr>
          <p:nvPr>
            <p:ph type="dt" idx="17"/>
          </p:nvPr>
        </p:nvSpPr>
        <p:spPr/>
        <p:txBody>
          <a:bodyPr/>
          <a:p>
            <a:r>
              <a:rPr lang="zh-TW"/>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slideLayout" Target="../slideLayouts/slideLayout1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cxnSp>
        <p:nvCxnSpPr>
          <p:cNvPr id="0" name="直線接點​​(S) 10"/>
          <p:cNvCxnSpPr/>
          <p:nvPr/>
        </p:nvCxnSpPr>
        <p:spPr>
          <a:xfrm>
            <a:off x="715680" y="1113840"/>
            <a:ext cx="1080" cy="5736600"/>
          </a:xfrm>
          <a:prstGeom prst="straightConnector1">
            <a:avLst/>
          </a:prstGeom>
          <a:ln cap="sq" w="25400">
            <a:solidFill>
              <a:srgbClr val="243fff"/>
            </a:solidFill>
            <a:bevel/>
          </a:ln>
        </p:spPr>
      </p:cxnSp>
      <p:sp>
        <p:nvSpPr>
          <p:cNvPr id="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zh-TW" sz="1800" spc="-1" strike="noStrike">
                <a:solidFill>
                  <a:schemeClr val="dk1"/>
                </a:solidFill>
                <a:latin typeface="Univers"/>
              </a:rPr>
              <a:t>請按這裡編輯題名文字格式</a:t>
            </a:r>
            <a:endParaRPr b="0" lang="en-US" sz="1800" spc="-1" strike="noStrike">
              <a:solidFill>
                <a:schemeClr val="dk1"/>
              </a:solidFill>
              <a:latin typeface="Univers"/>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43fff"/>
            </a:gs>
            <a:gs pos="100000">
              <a:srgbClr val="ff9022"/>
            </a:gs>
          </a:gsLst>
          <a:lin ang="2700000"/>
        </a:gradFill>
      </p:bgPr>
    </p:bg>
    <p:spTree>
      <p:nvGrpSpPr>
        <p:cNvPr id="1" name=""/>
        <p:cNvGrpSpPr/>
        <p:nvPr/>
      </p:nvGrpSpPr>
      <p:grpSpPr>
        <a:xfrm>
          <a:off x="0" y="0"/>
          <a:ext cx="0" cy="0"/>
          <a:chOff x="0" y="0"/>
          <a:chExt cx="0" cy="0"/>
        </a:xfrm>
      </p:grpSpPr>
      <p:cxnSp>
        <p:nvCxnSpPr>
          <p:cNvPr id="43" name="直線接點​​(S) 8"/>
          <p:cNvCxnSpPr/>
          <p:nvPr/>
        </p:nvCxnSpPr>
        <p:spPr>
          <a:xfrm>
            <a:off x="1301040" y="3496320"/>
            <a:ext cx="1080" cy="3353760"/>
          </a:xfrm>
          <a:prstGeom prst="straightConnector1">
            <a:avLst/>
          </a:prstGeom>
          <a:ln cap="sq" w="25400">
            <a:solidFill>
              <a:srgbClr val="ffffff"/>
            </a:solidFill>
            <a:bevel/>
          </a:ln>
        </p:spPr>
      </p:cxnSp>
      <p:sp>
        <p:nvSpPr>
          <p:cNvPr id="44" name="圖形 12"/>
          <p:cNvSpPr/>
          <p:nvPr/>
        </p:nvSpPr>
        <p:spPr>
          <a:xfrm>
            <a:off x="8217720" y="2973960"/>
            <a:ext cx="90000" cy="90000"/>
          </a:xfrm>
          <a:custGeom>
            <a:avLst/>
            <a:gdLst>
              <a:gd name="textAreaLeft" fmla="*/ 0 w 90000"/>
              <a:gd name="textAreaRight" fmla="*/ 91080 w 90000"/>
              <a:gd name="textAreaTop" fmla="*/ 0 h 90000"/>
              <a:gd name="textAreaBottom" fmla="*/ 91080 h 90000"/>
            </a:gdLst>
            <a:ahLst/>
            <a:rect l="textAreaLeft" t="textAreaTop" r="textAreaRight" b="textAreaBottom"/>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45" name="圖形 13"/>
          <p:cNvSpPr/>
          <p:nvPr/>
        </p:nvSpPr>
        <p:spPr>
          <a:xfrm>
            <a:off x="7859160" y="2744640"/>
            <a:ext cx="137880" cy="137880"/>
          </a:xfrm>
          <a:custGeom>
            <a:avLst/>
            <a:gdLst>
              <a:gd name="textAreaLeft" fmla="*/ 0 w 137880"/>
              <a:gd name="textAreaRight" fmla="*/ 138960 w 137880"/>
              <a:gd name="textAreaTop" fmla="*/ 0 h 137880"/>
              <a:gd name="textAreaBottom" fmla="*/ 138960 h 137880"/>
            </a:gdLst>
            <a:ahLst/>
            <a:rect l="textAreaLeft" t="textAreaTop" r="textAreaRight" b="textAreaBottom"/>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46" name="圖形 15"/>
          <p:cNvSpPr/>
          <p:nvPr/>
        </p:nvSpPr>
        <p:spPr>
          <a:xfrm>
            <a:off x="7843320" y="3198240"/>
            <a:ext cx="126720" cy="126720"/>
          </a:xfrm>
          <a:custGeom>
            <a:avLst/>
            <a:gdLst>
              <a:gd name="textAreaLeft" fmla="*/ 0 w 126720"/>
              <a:gd name="textAreaRight" fmla="*/ 127800 w 126720"/>
              <a:gd name="textAreaTop" fmla="*/ 0 h 126720"/>
              <a:gd name="textAreaBottom" fmla="*/ 127800 h 126720"/>
            </a:gdLst>
            <a:ahLst/>
            <a:rect l="textAreaLeft" t="textAreaTop" r="textAreaRight" b="textAreaBottom"/>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4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zh-TW" sz="1800" spc="-1" strike="noStrike">
                <a:solidFill>
                  <a:schemeClr val="dk1"/>
                </a:solidFill>
                <a:latin typeface="Univers"/>
              </a:rPr>
              <a:t>請按這裡編輯題名文字格式</a:t>
            </a:r>
            <a:endParaRPr b="0" lang="en-US" sz="1800" spc="-1" strike="noStrike">
              <a:solidFill>
                <a:schemeClr val="dk1"/>
              </a:solidFill>
              <a:latin typeface="Univers"/>
            </a:endParaRPr>
          </a:p>
        </p:txBody>
      </p:sp>
      <p:sp>
        <p:nvSpPr>
          <p:cNvPr id="48"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zh-TW" sz="1800" spc="-1" strike="noStrike">
                <a:solidFill>
                  <a:schemeClr val="dk1"/>
                </a:solidFill>
                <a:latin typeface="Univers"/>
              </a:rPr>
              <a:t>請按這裡編輯大綱文字格式</a:t>
            </a:r>
            <a:endParaRPr b="0" lang="en-US" sz="1800" spc="-1" strike="noStrike">
              <a:solidFill>
                <a:schemeClr val="dk1"/>
              </a:solidFill>
              <a:latin typeface="Univers"/>
            </a:endParaRPr>
          </a:p>
          <a:p>
            <a:pPr lvl="1" marL="864000" indent="-324000">
              <a:spcBef>
                <a:spcPts val="1134"/>
              </a:spcBef>
              <a:buClr>
                <a:srgbClr val="ffffff"/>
              </a:buClr>
              <a:buSzPct val="75000"/>
              <a:buFont typeface="Symbol" charset="2"/>
              <a:buChar char=""/>
            </a:pPr>
            <a:r>
              <a:rPr b="0" lang="zh-TW" sz="1800" spc="-1" strike="noStrike">
                <a:solidFill>
                  <a:schemeClr val="dk1"/>
                </a:solidFill>
                <a:latin typeface="Univers"/>
              </a:rPr>
              <a:t>第二個大綱層次</a:t>
            </a:r>
            <a:endParaRPr b="0" lang="en-US" sz="1800" spc="-1" strike="noStrike">
              <a:solidFill>
                <a:schemeClr val="dk1"/>
              </a:solidFill>
              <a:latin typeface="Univers"/>
            </a:endParaRPr>
          </a:p>
          <a:p>
            <a:pPr lvl="2" marL="1296000" indent="-288000">
              <a:spcBef>
                <a:spcPts val="850"/>
              </a:spcBef>
              <a:buClr>
                <a:srgbClr val="ffffff"/>
              </a:buClr>
              <a:buSzPct val="45000"/>
              <a:buFont typeface="Wingdings" charset="2"/>
              <a:buChar char=""/>
            </a:pPr>
            <a:r>
              <a:rPr b="0" lang="zh-TW" sz="1800" spc="-1" strike="noStrike">
                <a:solidFill>
                  <a:schemeClr val="dk1"/>
                </a:solidFill>
                <a:latin typeface="Univers"/>
              </a:rPr>
              <a:t>第三個大綱層次</a:t>
            </a:r>
            <a:endParaRPr b="0" lang="en-US" sz="1800" spc="-1" strike="noStrike">
              <a:solidFill>
                <a:schemeClr val="dk1"/>
              </a:solidFill>
              <a:latin typeface="Univers"/>
            </a:endParaRPr>
          </a:p>
          <a:p>
            <a:pPr lvl="3" marL="1728000" indent="-216000">
              <a:spcBef>
                <a:spcPts val="567"/>
              </a:spcBef>
              <a:buClr>
                <a:srgbClr val="ffffff"/>
              </a:buClr>
              <a:buSzPct val="75000"/>
              <a:buFont typeface="Symbol" charset="2"/>
              <a:buChar char=""/>
            </a:pPr>
            <a:r>
              <a:rPr b="0" lang="zh-TW" sz="1800" spc="-1" strike="noStrike">
                <a:solidFill>
                  <a:schemeClr val="dk1"/>
                </a:solidFill>
                <a:latin typeface="Univers"/>
              </a:rPr>
              <a:t>第四個大綱層次</a:t>
            </a:r>
            <a:endParaRPr b="0" lang="en-US" sz="1800" spc="-1" strike="noStrike">
              <a:solidFill>
                <a:schemeClr val="dk1"/>
              </a:solidFill>
              <a:latin typeface="Univers"/>
            </a:endParaRPr>
          </a:p>
          <a:p>
            <a:pPr lvl="4" marL="2160000" indent="-216000">
              <a:spcBef>
                <a:spcPts val="283"/>
              </a:spcBef>
              <a:buClr>
                <a:srgbClr val="ffffff"/>
              </a:buClr>
              <a:buSzPct val="45000"/>
              <a:buFont typeface="Wingdings" charset="2"/>
              <a:buChar char=""/>
            </a:pPr>
            <a:r>
              <a:rPr b="0" lang="zh-TW" sz="2000" spc="-1" strike="noStrike">
                <a:solidFill>
                  <a:schemeClr val="dk1"/>
                </a:solidFill>
                <a:latin typeface="Univers"/>
              </a:rPr>
              <a:t>第五個大綱層次</a:t>
            </a:r>
            <a:endParaRPr b="0" lang="en-US" sz="2000" spc="-1" strike="noStrike">
              <a:solidFill>
                <a:schemeClr val="dk1"/>
              </a:solidFill>
              <a:latin typeface="Univers"/>
            </a:endParaRPr>
          </a:p>
          <a:p>
            <a:pPr lvl="5" marL="2592000" indent="-216000">
              <a:spcBef>
                <a:spcPts val="283"/>
              </a:spcBef>
              <a:buClr>
                <a:srgbClr val="ffffff"/>
              </a:buClr>
              <a:buSzPct val="45000"/>
              <a:buFont typeface="Wingdings" charset="2"/>
              <a:buChar char=""/>
            </a:pPr>
            <a:r>
              <a:rPr b="0" lang="zh-TW" sz="2000" spc="-1" strike="noStrike">
                <a:solidFill>
                  <a:schemeClr val="dk1"/>
                </a:solidFill>
                <a:latin typeface="Univers"/>
              </a:rPr>
              <a:t>第六個大綱層次</a:t>
            </a:r>
            <a:endParaRPr b="0" lang="en-US" sz="2000" spc="-1" strike="noStrike">
              <a:solidFill>
                <a:schemeClr val="dk1"/>
              </a:solidFill>
              <a:latin typeface="Univers"/>
            </a:endParaRPr>
          </a:p>
          <a:p>
            <a:pPr lvl="6" marL="3024000" indent="-216000">
              <a:spcBef>
                <a:spcPts val="283"/>
              </a:spcBef>
              <a:buClr>
                <a:srgbClr val="ffffff"/>
              </a:buClr>
              <a:buSzPct val="45000"/>
              <a:buFont typeface="Wingdings" charset="2"/>
              <a:buChar char=""/>
            </a:pPr>
            <a:r>
              <a:rPr b="0" lang="zh-TW" sz="2000" spc="-1" strike="noStrike">
                <a:solidFill>
                  <a:schemeClr val="dk1"/>
                </a:solidFill>
                <a:latin typeface="Univers"/>
              </a:rPr>
              <a:t>第七個大綱層次</a:t>
            </a:r>
            <a:endParaRPr b="0" lang="en-US" sz="2000" spc="-1" strike="noStrike">
              <a:solidFill>
                <a:schemeClr val="dk1"/>
              </a:solidFill>
              <a:latin typeface="Univers"/>
            </a:endParaRPr>
          </a:p>
        </p:txBody>
      </p:sp>
    </p:spTree>
  </p:cSld>
  <p:clrMap bg1="lt1" bg2="lt2" tx1="dk1"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43fff"/>
            </a:gs>
            <a:gs pos="100000">
              <a:srgbClr val="ff9022"/>
            </a:gs>
          </a:gsLst>
          <a:lin ang="8100000"/>
        </a:gradFill>
      </p:bgPr>
    </p:bg>
    <p:spTree>
      <p:nvGrpSpPr>
        <p:cNvPr id="1" name=""/>
        <p:cNvGrpSpPr/>
        <p:nvPr/>
      </p:nvGrpSpPr>
      <p:grpSpPr>
        <a:xfrm>
          <a:off x="0" y="0"/>
          <a:ext cx="0" cy="0"/>
          <a:chOff x="0" y="0"/>
          <a:chExt cx="0" cy="0"/>
        </a:xfrm>
      </p:grpSpPr>
      <p:cxnSp>
        <p:nvCxnSpPr>
          <p:cNvPr id="51" name="直線接點​​(S) 13"/>
          <p:cNvCxnSpPr/>
          <p:nvPr/>
        </p:nvCxnSpPr>
        <p:spPr>
          <a:xfrm>
            <a:off x="856080" y="3502800"/>
            <a:ext cx="1080" cy="3347280"/>
          </a:xfrm>
          <a:prstGeom prst="straightConnector1">
            <a:avLst/>
          </a:prstGeom>
          <a:ln cap="sq" w="25400">
            <a:solidFill>
              <a:srgbClr val="ffffff"/>
            </a:solidFill>
            <a:bevel/>
          </a:ln>
        </p:spPr>
      </p:cxnSp>
      <p:sp>
        <p:nvSpPr>
          <p:cNvPr id="52" name="圖形 12"/>
          <p:cNvSpPr/>
          <p:nvPr/>
        </p:nvSpPr>
        <p:spPr>
          <a:xfrm>
            <a:off x="4745520" y="2760120"/>
            <a:ext cx="90000" cy="90000"/>
          </a:xfrm>
          <a:custGeom>
            <a:avLst/>
            <a:gdLst>
              <a:gd name="textAreaLeft" fmla="*/ 0 w 90000"/>
              <a:gd name="textAreaRight" fmla="*/ 91080 w 90000"/>
              <a:gd name="textAreaTop" fmla="*/ 0 h 90000"/>
              <a:gd name="textAreaBottom" fmla="*/ 91080 h 90000"/>
            </a:gdLst>
            <a:ahLst/>
            <a:rect l="textAreaLeft" t="textAreaTop" r="textAreaRight" b="textAreaBottom"/>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53" name="圖形 13"/>
          <p:cNvSpPr/>
          <p:nvPr/>
        </p:nvSpPr>
        <p:spPr>
          <a:xfrm>
            <a:off x="4386600" y="2531160"/>
            <a:ext cx="137880" cy="137880"/>
          </a:xfrm>
          <a:custGeom>
            <a:avLst/>
            <a:gdLst>
              <a:gd name="textAreaLeft" fmla="*/ 0 w 137880"/>
              <a:gd name="textAreaRight" fmla="*/ 138960 w 137880"/>
              <a:gd name="textAreaTop" fmla="*/ 0 h 137880"/>
              <a:gd name="textAreaBottom" fmla="*/ 138960 h 137880"/>
            </a:gdLst>
            <a:ahLst/>
            <a:rect l="textAreaLeft" t="textAreaTop" r="textAreaRight" b="textAreaBottom"/>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54" name="圖形 15"/>
          <p:cNvSpPr/>
          <p:nvPr/>
        </p:nvSpPr>
        <p:spPr>
          <a:xfrm>
            <a:off x="1670040" y="6031440"/>
            <a:ext cx="126720" cy="126720"/>
          </a:xfrm>
          <a:custGeom>
            <a:avLst/>
            <a:gdLst>
              <a:gd name="textAreaLeft" fmla="*/ 0 w 126720"/>
              <a:gd name="textAreaRight" fmla="*/ 127800 w 126720"/>
              <a:gd name="textAreaTop" fmla="*/ 0 h 126720"/>
              <a:gd name="textAreaBottom" fmla="*/ 127800 h 126720"/>
            </a:gdLst>
            <a:ahLst/>
            <a:rect l="textAreaLeft" t="textAreaTop" r="textAreaRight" b="textAreaBottom"/>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55" name="PlaceHolder 1"/>
          <p:cNvSpPr>
            <a:spLocks noGrp="1"/>
          </p:cNvSpPr>
          <p:nvPr>
            <p:ph type="ftr" idx="18"/>
          </p:nvPr>
        </p:nvSpPr>
        <p:spPr>
          <a:xfrm rot="16200000">
            <a:off x="-547920" y="1939320"/>
            <a:ext cx="2787840" cy="3639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1" lang="en-US" sz="1200" spc="92" strike="noStrike" cap="all">
                <a:solidFill>
                  <a:schemeClr val="lt1">
                    <a:tint val="75000"/>
                  </a:schemeClr>
                </a:solidFill>
                <a:latin typeface="Microsoft JhengHei UI"/>
                <a:ea typeface="Microsoft JhengHei UI"/>
              </a:defRPr>
            </a:lvl1pPr>
          </a:lstStyle>
          <a:p>
            <a:pPr indent="0" algn="ctr" defTabSz="914400">
              <a:lnSpc>
                <a:spcPct val="100000"/>
              </a:lnSpc>
              <a:buNone/>
              <a:tabLst>
                <a:tab algn="l" pos="0"/>
              </a:tabLst>
            </a:pPr>
            <a:r>
              <a:rPr b="1" lang="en-US" sz="1200" spc="92" strike="noStrike" cap="all">
                <a:solidFill>
                  <a:schemeClr val="lt1">
                    <a:tint val="75000"/>
                  </a:schemeClr>
                </a:solidFill>
                <a:latin typeface="Microsoft JhengHei UI"/>
                <a:ea typeface="Microsoft JhengHei UI"/>
              </a:rPr>
              <a:t>&lt;頁尾&gt;</a:t>
            </a:r>
            <a:endParaRPr b="0" lang="en-US" sz="1200" spc="-1" strike="noStrike">
              <a:solidFill>
                <a:srgbClr val="ffffff"/>
              </a:solidFill>
              <a:latin typeface="Times New Roman"/>
            </a:endParaRPr>
          </a:p>
        </p:txBody>
      </p:sp>
      <p:sp>
        <p:nvSpPr>
          <p:cNvPr id="56" name="PlaceHolder 2"/>
          <p:cNvSpPr>
            <a:spLocks noGrp="1"/>
          </p:cNvSpPr>
          <p:nvPr>
            <p:ph type="sldNum" idx="19"/>
          </p:nvPr>
        </p:nvSpPr>
        <p:spPr>
          <a:xfrm>
            <a:off x="8610480" y="201240"/>
            <a:ext cx="2742120" cy="363960"/>
          </a:xfrm>
          <a:prstGeom prst="rect">
            <a:avLst/>
          </a:prstGeom>
          <a:noFill/>
          <a:ln w="0">
            <a:noFill/>
          </a:ln>
        </p:spPr>
        <p:txBody>
          <a:bodyPr lIns="91440" rIns="91440" tIns="45720" bIns="45720" anchor="ctr">
            <a:noAutofit/>
          </a:bodyPr>
          <a:p>
            <a:pPr indent="0">
              <a:buNone/>
            </a:pPr>
            <a:endParaRPr b="0" lang="en-US" sz="1400" spc="-1" strike="noStrike">
              <a:solidFill>
                <a:srgbClr val="ffffff"/>
              </a:solidFill>
              <a:latin typeface="Times New Roman"/>
            </a:endParaRPr>
          </a:p>
        </p:txBody>
      </p:sp>
      <p:sp>
        <p:nvSpPr>
          <p:cNvPr id="57" name="PlaceHolder 3"/>
          <p:cNvSpPr>
            <a:spLocks noGrp="1"/>
          </p:cNvSpPr>
          <p:nvPr>
            <p:ph type="dt" idx="20"/>
          </p:nvPr>
        </p:nvSpPr>
        <p:spPr>
          <a:xfrm>
            <a:off x="658440" y="20124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&lt;日期/時間&gt;</a:t>
            </a:r>
            <a:endParaRPr b="0" lang="en-US" sz="1400" spc="-1" strike="noStrike">
              <a:solidFill>
                <a:srgbClr val="ffffff"/>
              </a:solidFill>
              <a:latin typeface="Times New Roman"/>
            </a:endParaRPr>
          </a:p>
        </p:txBody>
      </p:sp>
      <p:sp>
        <p:nvSpPr>
          <p:cNvPr id="58"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zh-TW" sz="1800" spc="-1" strike="noStrike">
                <a:solidFill>
                  <a:schemeClr val="dk1"/>
                </a:solidFill>
                <a:latin typeface="Univers"/>
              </a:rPr>
              <a:t>請按這裡編輯題名文字格式</a:t>
            </a:r>
            <a:endParaRPr b="0" lang="en-US" sz="1800" spc="-1" strike="noStrike">
              <a:solidFill>
                <a:schemeClr val="dk1"/>
              </a:solidFill>
              <a:latin typeface="Univers"/>
            </a:endParaRPr>
          </a:p>
        </p:txBody>
      </p:sp>
      <p:sp>
        <p:nvSpPr>
          <p:cNvPr id="59"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zh-TW" sz="1800" spc="-1" strike="noStrike">
                <a:solidFill>
                  <a:schemeClr val="dk1"/>
                </a:solidFill>
                <a:latin typeface="Univers"/>
              </a:rPr>
              <a:t>請按這裡編輯大綱文字格式</a:t>
            </a:r>
            <a:endParaRPr b="0" lang="en-US" sz="1800" spc="-1" strike="noStrike">
              <a:solidFill>
                <a:schemeClr val="dk1"/>
              </a:solidFill>
              <a:latin typeface="Univers"/>
            </a:endParaRPr>
          </a:p>
          <a:p>
            <a:pPr lvl="1" marL="864000" indent="-324000">
              <a:spcBef>
                <a:spcPts val="1134"/>
              </a:spcBef>
              <a:buClr>
                <a:srgbClr val="ffffff"/>
              </a:buClr>
              <a:buSzPct val="75000"/>
              <a:buFont typeface="Symbol" charset="2"/>
              <a:buChar char=""/>
            </a:pPr>
            <a:r>
              <a:rPr b="0" lang="zh-TW" sz="1800" spc="-1" strike="noStrike">
                <a:solidFill>
                  <a:schemeClr val="dk1"/>
                </a:solidFill>
                <a:latin typeface="Univers"/>
              </a:rPr>
              <a:t>第二個大綱層次</a:t>
            </a:r>
            <a:endParaRPr b="0" lang="en-US" sz="1800" spc="-1" strike="noStrike">
              <a:solidFill>
                <a:schemeClr val="dk1"/>
              </a:solidFill>
              <a:latin typeface="Univers"/>
            </a:endParaRPr>
          </a:p>
          <a:p>
            <a:pPr lvl="2" marL="1296000" indent="-288000">
              <a:spcBef>
                <a:spcPts val="850"/>
              </a:spcBef>
              <a:buClr>
                <a:srgbClr val="ffffff"/>
              </a:buClr>
              <a:buSzPct val="45000"/>
              <a:buFont typeface="Wingdings" charset="2"/>
              <a:buChar char=""/>
            </a:pPr>
            <a:r>
              <a:rPr b="0" lang="zh-TW" sz="1800" spc="-1" strike="noStrike">
                <a:solidFill>
                  <a:schemeClr val="dk1"/>
                </a:solidFill>
                <a:latin typeface="Univers"/>
              </a:rPr>
              <a:t>第三個大綱層次</a:t>
            </a:r>
            <a:endParaRPr b="0" lang="en-US" sz="1800" spc="-1" strike="noStrike">
              <a:solidFill>
                <a:schemeClr val="dk1"/>
              </a:solidFill>
              <a:latin typeface="Univers"/>
            </a:endParaRPr>
          </a:p>
          <a:p>
            <a:pPr lvl="3" marL="1728000" indent="-216000">
              <a:spcBef>
                <a:spcPts val="567"/>
              </a:spcBef>
              <a:buClr>
                <a:srgbClr val="ffffff"/>
              </a:buClr>
              <a:buSzPct val="75000"/>
              <a:buFont typeface="Symbol" charset="2"/>
              <a:buChar char=""/>
            </a:pPr>
            <a:r>
              <a:rPr b="0" lang="zh-TW" sz="1800" spc="-1" strike="noStrike">
                <a:solidFill>
                  <a:schemeClr val="dk1"/>
                </a:solidFill>
                <a:latin typeface="Univers"/>
              </a:rPr>
              <a:t>第四個大綱層次</a:t>
            </a:r>
            <a:endParaRPr b="0" lang="en-US" sz="1800" spc="-1" strike="noStrike">
              <a:solidFill>
                <a:schemeClr val="dk1"/>
              </a:solidFill>
              <a:latin typeface="Univers"/>
            </a:endParaRPr>
          </a:p>
          <a:p>
            <a:pPr lvl="4" marL="2160000" indent="-216000">
              <a:spcBef>
                <a:spcPts val="283"/>
              </a:spcBef>
              <a:buClr>
                <a:srgbClr val="ffffff"/>
              </a:buClr>
              <a:buSzPct val="45000"/>
              <a:buFont typeface="Wingdings" charset="2"/>
              <a:buChar char=""/>
            </a:pPr>
            <a:r>
              <a:rPr b="0" lang="zh-TW" sz="2000" spc="-1" strike="noStrike">
                <a:solidFill>
                  <a:schemeClr val="dk1"/>
                </a:solidFill>
                <a:latin typeface="Univers"/>
              </a:rPr>
              <a:t>第五個大綱層次</a:t>
            </a:r>
            <a:endParaRPr b="0" lang="en-US" sz="2000" spc="-1" strike="noStrike">
              <a:solidFill>
                <a:schemeClr val="dk1"/>
              </a:solidFill>
              <a:latin typeface="Univers"/>
            </a:endParaRPr>
          </a:p>
          <a:p>
            <a:pPr lvl="5" marL="2592000" indent="-216000">
              <a:spcBef>
                <a:spcPts val="283"/>
              </a:spcBef>
              <a:buClr>
                <a:srgbClr val="ffffff"/>
              </a:buClr>
              <a:buSzPct val="45000"/>
              <a:buFont typeface="Wingdings" charset="2"/>
              <a:buChar char=""/>
            </a:pPr>
            <a:r>
              <a:rPr b="0" lang="zh-TW" sz="2000" spc="-1" strike="noStrike">
                <a:solidFill>
                  <a:schemeClr val="dk1"/>
                </a:solidFill>
                <a:latin typeface="Univers"/>
              </a:rPr>
              <a:t>第六個大綱層次</a:t>
            </a:r>
            <a:endParaRPr b="0" lang="en-US" sz="2000" spc="-1" strike="noStrike">
              <a:solidFill>
                <a:schemeClr val="dk1"/>
              </a:solidFill>
              <a:latin typeface="Univers"/>
            </a:endParaRPr>
          </a:p>
          <a:p>
            <a:pPr lvl="6" marL="3024000" indent="-216000">
              <a:spcBef>
                <a:spcPts val="283"/>
              </a:spcBef>
              <a:buClr>
                <a:srgbClr val="ffffff"/>
              </a:buClr>
              <a:buSzPct val="45000"/>
              <a:buFont typeface="Wingdings" charset="2"/>
              <a:buChar char=""/>
            </a:pPr>
            <a:r>
              <a:rPr b="0" lang="zh-TW" sz="2000" spc="-1" strike="noStrike">
                <a:solidFill>
                  <a:schemeClr val="dk1"/>
                </a:solidFill>
                <a:latin typeface="Univers"/>
              </a:rPr>
              <a:t>第七個大綱層次</a:t>
            </a:r>
            <a:endParaRPr b="0" lang="en-US" sz="2000" spc="-1" strike="noStrike">
              <a:solidFill>
                <a:schemeClr val="dk1"/>
              </a:solidFill>
              <a:latin typeface="Univers"/>
            </a:endParaRPr>
          </a:p>
        </p:txBody>
      </p:sp>
    </p:spTree>
  </p:cSld>
  <p:clrMap bg1="lt1" bg2="lt2" tx1="dk1" tx2="dk2" accent1="accent1" accent2="accent2" accent3="accent3" accent4="accent4" accent5="accent5" accent6="accent6" hlink="hlink" folHlink="folHlink"/>
  <p:sldLayoutIdLst>
    <p:sldLayoutId id="2147483669" r:id="rId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cxnSp>
        <p:nvCxnSpPr>
          <p:cNvPr id="60" name="直線接點​​(S) 8"/>
          <p:cNvCxnSpPr/>
          <p:nvPr/>
        </p:nvCxnSpPr>
        <p:spPr>
          <a:xfrm>
            <a:off x="0" y="806400"/>
            <a:ext cx="7904520" cy="1080"/>
          </a:xfrm>
          <a:prstGeom prst="straightConnector1">
            <a:avLst/>
          </a:prstGeom>
          <a:ln cap="sq" w="25400">
            <a:solidFill>
              <a:srgbClr val="243fff"/>
            </a:solidFill>
            <a:bevel/>
          </a:ln>
        </p:spPr>
      </p:cxnSp>
      <p:sp>
        <p:nvSpPr>
          <p:cNvPr id="61" name="圖形 10"/>
          <p:cNvSpPr/>
          <p:nvPr/>
        </p:nvSpPr>
        <p:spPr>
          <a:xfrm>
            <a:off x="11281680" y="2070720"/>
            <a:ext cx="90000" cy="90000"/>
          </a:xfrm>
          <a:custGeom>
            <a:avLst/>
            <a:gdLst>
              <a:gd name="textAreaLeft" fmla="*/ 0 w 90000"/>
              <a:gd name="textAreaRight" fmla="*/ 91080 w 90000"/>
              <a:gd name="textAreaTop" fmla="*/ 0 h 90000"/>
              <a:gd name="textAreaBottom" fmla="*/ 91080 h 90000"/>
            </a:gdLst>
            <a:ahLst/>
            <a:rect l="textAreaLeft" t="textAreaTop" r="textAreaRight" b="textAreaBottom"/>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62" name="圖形 11"/>
          <p:cNvSpPr/>
          <p:nvPr/>
        </p:nvSpPr>
        <p:spPr>
          <a:xfrm>
            <a:off x="10969200" y="1779840"/>
            <a:ext cx="137880" cy="137880"/>
          </a:xfrm>
          <a:custGeom>
            <a:avLst/>
            <a:gdLst>
              <a:gd name="textAreaLeft" fmla="*/ 0 w 137880"/>
              <a:gd name="textAreaRight" fmla="*/ 138960 w 137880"/>
              <a:gd name="textAreaTop" fmla="*/ 0 h 137880"/>
              <a:gd name="textAreaBottom" fmla="*/ 138960 h 137880"/>
            </a:gdLst>
            <a:ahLst/>
            <a:rect l="textAreaLeft" t="textAreaTop" r="textAreaRight" b="textAreaBottom"/>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63" name="PlaceHolder 1"/>
          <p:cNvSpPr>
            <a:spLocks noGrp="1"/>
          </p:cNvSpPr>
          <p:nvPr>
            <p:ph type="ftr" idx="21"/>
          </p:nvPr>
        </p:nvSpPr>
        <p:spPr>
          <a:xfrm>
            <a:off x="7964280" y="621720"/>
            <a:ext cx="4113720" cy="3639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1" lang="en-US" sz="1200" spc="92" strike="noStrike" cap="all">
                <a:solidFill>
                  <a:schemeClr val="accent2">
                    <a:tint val="75000"/>
                  </a:schemeClr>
                </a:solidFill>
                <a:latin typeface="Microsoft JhengHei UI"/>
                <a:ea typeface="Microsoft JhengHei UI"/>
              </a:defRPr>
            </a:lvl1pPr>
          </a:lstStyle>
          <a:p>
            <a:pPr indent="0" algn="ctr" defTabSz="914400">
              <a:lnSpc>
                <a:spcPct val="100000"/>
              </a:lnSpc>
              <a:buNone/>
              <a:tabLst>
                <a:tab algn="l" pos="0"/>
              </a:tabLst>
            </a:pPr>
            <a:r>
              <a:rPr b="1" lang="en-US" sz="1200" spc="92" strike="noStrike" cap="all">
                <a:solidFill>
                  <a:schemeClr val="accent2">
                    <a:tint val="75000"/>
                  </a:schemeClr>
                </a:solidFill>
                <a:latin typeface="Microsoft JhengHei UI"/>
                <a:ea typeface="Microsoft JhengHei UI"/>
              </a:rPr>
              <a:t>&lt;頁尾&gt;</a:t>
            </a:r>
            <a:endParaRPr b="0" lang="en-US" sz="1200" spc="-1" strike="noStrike">
              <a:solidFill>
                <a:srgbClr val="000000"/>
              </a:solidFill>
              <a:latin typeface="Times New Roman"/>
            </a:endParaRPr>
          </a:p>
        </p:txBody>
      </p:sp>
      <p:sp>
        <p:nvSpPr>
          <p:cNvPr id="64" name="PlaceHolder 2"/>
          <p:cNvSpPr>
            <a:spLocks noGrp="1"/>
          </p:cNvSpPr>
          <p:nvPr>
            <p:ph type="sldNum" idx="22"/>
          </p:nvPr>
        </p:nvSpPr>
        <p:spPr>
          <a:xfrm>
            <a:off x="8610480" y="6356520"/>
            <a:ext cx="2742120" cy="363960"/>
          </a:xfrm>
          <a:prstGeom prst="rect">
            <a:avLst/>
          </a:prstGeom>
          <a:noFill/>
          <a:ln w="0">
            <a:noFill/>
          </a:ln>
        </p:spPr>
        <p:txBody>
          <a:bodyPr lIns="91440" rIns="91440" tIns="45720" bIns="45720" anchor="ctr">
            <a:noAutofit/>
          </a:bodyPr>
          <a:p>
            <a:pPr indent="0">
              <a:buNone/>
            </a:pPr>
            <a:endParaRPr b="0" lang="en-US" sz="1400" spc="-1" strike="noStrike">
              <a:solidFill>
                <a:srgbClr val="000000"/>
              </a:solidFill>
              <a:latin typeface="Times New Roman"/>
            </a:endParaRPr>
          </a:p>
        </p:txBody>
      </p:sp>
      <p:sp>
        <p:nvSpPr>
          <p:cNvPr id="65" name="PlaceHolder 3"/>
          <p:cNvSpPr>
            <a:spLocks noGrp="1"/>
          </p:cNvSpPr>
          <p:nvPr>
            <p:ph type="dt" idx="23"/>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&lt;日期/時間&gt;</a:t>
            </a:r>
            <a:endParaRPr b="0" lang="en-US" sz="1400" spc="-1" strike="noStrike">
              <a:solidFill>
                <a:srgbClr val="000000"/>
              </a:solidFill>
              <a:latin typeface="Times New Roman"/>
            </a:endParaRPr>
          </a:p>
        </p:txBody>
      </p:sp>
      <p:sp>
        <p:nvSpPr>
          <p:cNvPr id="66"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zh-TW" sz="1800" spc="-1" strike="noStrike">
                <a:solidFill>
                  <a:schemeClr val="dk1"/>
                </a:solidFill>
                <a:latin typeface="Univers"/>
              </a:rPr>
              <a:t>請按這裡編輯題名文字格式</a:t>
            </a:r>
            <a:endParaRPr b="0" lang="en-US" sz="1800" spc="-1" strike="noStrike">
              <a:solidFill>
                <a:schemeClr val="dk1"/>
              </a:solidFill>
              <a:latin typeface="Univers"/>
            </a:endParaRPr>
          </a:p>
        </p:txBody>
      </p:sp>
      <p:sp>
        <p:nvSpPr>
          <p:cNvPr id="67"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TW" sz="1800" spc="-1" strike="noStrike">
                <a:solidFill>
                  <a:schemeClr val="dk1"/>
                </a:solidFill>
                <a:latin typeface="Univers"/>
              </a:rPr>
              <a:t>請按這裡編輯大綱文字格式</a:t>
            </a:r>
            <a:endParaRPr b="0" lang="en-US" sz="1800" spc="-1" strike="noStrike">
              <a:solidFill>
                <a:schemeClr val="dk1"/>
              </a:solidFill>
              <a:latin typeface="Univers"/>
            </a:endParaRPr>
          </a:p>
          <a:p>
            <a:pPr lvl="1" marL="864000" indent="-324000">
              <a:spcBef>
                <a:spcPts val="1134"/>
              </a:spcBef>
              <a:buClr>
                <a:srgbClr val="000000"/>
              </a:buClr>
              <a:buSzPct val="75000"/>
              <a:buFont typeface="Symbol" charset="2"/>
              <a:buChar char=""/>
            </a:pPr>
            <a:r>
              <a:rPr b="0" lang="zh-TW" sz="1800" spc="-1" strike="noStrike">
                <a:solidFill>
                  <a:schemeClr val="dk1"/>
                </a:solidFill>
                <a:latin typeface="Univers"/>
              </a:rPr>
              <a:t>第二個大綱層次</a:t>
            </a:r>
            <a:endParaRPr b="0" lang="en-US" sz="1800" spc="-1" strike="noStrike">
              <a:solidFill>
                <a:schemeClr val="dk1"/>
              </a:solidFill>
              <a:latin typeface="Univers"/>
            </a:endParaRPr>
          </a:p>
          <a:p>
            <a:pPr lvl="2" marL="1296000" indent="-288000">
              <a:spcBef>
                <a:spcPts val="850"/>
              </a:spcBef>
              <a:buClr>
                <a:srgbClr val="000000"/>
              </a:buClr>
              <a:buSzPct val="45000"/>
              <a:buFont typeface="Wingdings" charset="2"/>
              <a:buChar char=""/>
            </a:pPr>
            <a:r>
              <a:rPr b="0" lang="zh-TW" sz="1800" spc="-1" strike="noStrike">
                <a:solidFill>
                  <a:schemeClr val="dk1"/>
                </a:solidFill>
                <a:latin typeface="Univers"/>
              </a:rPr>
              <a:t>第三個大綱層次</a:t>
            </a:r>
            <a:endParaRPr b="0" lang="en-US" sz="1800" spc="-1" strike="noStrike">
              <a:solidFill>
                <a:schemeClr val="dk1"/>
              </a:solidFill>
              <a:latin typeface="Univers"/>
            </a:endParaRPr>
          </a:p>
          <a:p>
            <a:pPr lvl="3" marL="1728000" indent="-216000">
              <a:spcBef>
                <a:spcPts val="567"/>
              </a:spcBef>
              <a:buClr>
                <a:srgbClr val="000000"/>
              </a:buClr>
              <a:buSzPct val="75000"/>
              <a:buFont typeface="Symbol" charset="2"/>
              <a:buChar char=""/>
            </a:pPr>
            <a:r>
              <a:rPr b="0" lang="zh-TW" sz="1800" spc="-1" strike="noStrike">
                <a:solidFill>
                  <a:schemeClr val="dk1"/>
                </a:solidFill>
                <a:latin typeface="Univers"/>
              </a:rPr>
              <a:t>第四個大綱層次</a:t>
            </a:r>
            <a:endParaRPr b="0" lang="en-US" sz="1800" spc="-1" strike="noStrike">
              <a:solidFill>
                <a:schemeClr val="dk1"/>
              </a:solidFill>
              <a:latin typeface="Univers"/>
            </a:endParaRPr>
          </a:p>
          <a:p>
            <a:pPr lvl="4" marL="2160000" indent="-216000">
              <a:spcBef>
                <a:spcPts val="283"/>
              </a:spcBef>
              <a:buClr>
                <a:srgbClr val="000000"/>
              </a:buClr>
              <a:buSzPct val="45000"/>
              <a:buFont typeface="Wingdings" charset="2"/>
              <a:buChar char=""/>
            </a:pPr>
            <a:r>
              <a:rPr b="0" lang="zh-TW" sz="2000" spc="-1" strike="noStrike">
                <a:solidFill>
                  <a:schemeClr val="dk1"/>
                </a:solidFill>
                <a:latin typeface="Univers"/>
              </a:rPr>
              <a:t>第五個大綱層次</a:t>
            </a:r>
            <a:endParaRPr b="0" lang="en-US" sz="2000" spc="-1" strike="noStrike">
              <a:solidFill>
                <a:schemeClr val="dk1"/>
              </a:solidFill>
              <a:latin typeface="Univers"/>
            </a:endParaRPr>
          </a:p>
          <a:p>
            <a:pPr lvl="5" marL="2592000" indent="-216000">
              <a:spcBef>
                <a:spcPts val="283"/>
              </a:spcBef>
              <a:buClr>
                <a:srgbClr val="000000"/>
              </a:buClr>
              <a:buSzPct val="45000"/>
              <a:buFont typeface="Wingdings" charset="2"/>
              <a:buChar char=""/>
            </a:pPr>
            <a:r>
              <a:rPr b="0" lang="zh-TW" sz="2000" spc="-1" strike="noStrike">
                <a:solidFill>
                  <a:schemeClr val="dk1"/>
                </a:solidFill>
                <a:latin typeface="Univers"/>
              </a:rPr>
              <a:t>第六個大綱層次</a:t>
            </a:r>
            <a:endParaRPr b="0" lang="en-US" sz="2000" spc="-1" strike="noStrike">
              <a:solidFill>
                <a:schemeClr val="dk1"/>
              </a:solidFill>
              <a:latin typeface="Univers"/>
            </a:endParaRPr>
          </a:p>
          <a:p>
            <a:pPr lvl="6" marL="3024000" indent="-216000">
              <a:spcBef>
                <a:spcPts val="283"/>
              </a:spcBef>
              <a:buClr>
                <a:srgbClr val="000000"/>
              </a:buClr>
              <a:buSzPct val="45000"/>
              <a:buFont typeface="Wingdings" charset="2"/>
              <a:buChar char=""/>
            </a:pPr>
            <a:r>
              <a:rPr b="0" lang="zh-TW" sz="2000" spc="-1" strike="noStrike">
                <a:solidFill>
                  <a:schemeClr val="dk1"/>
                </a:solidFill>
                <a:latin typeface="Univers"/>
              </a:rPr>
              <a:t>第七個大綱層次</a:t>
            </a:r>
            <a:endParaRPr b="0" lang="en-US" sz="2000" spc="-1" strike="noStrike">
              <a:solidFill>
                <a:schemeClr val="dk1"/>
              </a:solidFill>
              <a:latin typeface="Univers"/>
            </a:endParaRPr>
          </a:p>
        </p:txBody>
      </p:sp>
    </p:spTree>
  </p:cSld>
  <p:clrMap bg1="lt1" bg2="lt2" tx1="dk1" tx2="dk2" accent1="accent1" accent2="accent2" accent3="accent3" accent4="accent4" accent5="accent5" accent6="accent6" hlink="hlink" folHlink="folHlink"/>
  <p:sldLayoutIdLst>
    <p:sldLayoutId id="2147483671" r:id="rId2"/>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43fff"/>
            </a:gs>
            <a:gs pos="100000">
              <a:srgbClr val="ff9022"/>
            </a:gs>
          </a:gsLst>
          <a:lin ang="2700000"/>
        </a:gradFill>
      </p:bgPr>
    </p:bg>
    <p:spTree>
      <p:nvGrpSpPr>
        <p:cNvPr id="1" name=""/>
        <p:cNvGrpSpPr/>
        <p:nvPr/>
      </p:nvGrpSpPr>
      <p:grpSpPr>
        <a:xfrm>
          <a:off x="0" y="0"/>
          <a:ext cx="0" cy="0"/>
          <a:chOff x="0" y="0"/>
          <a:chExt cx="0" cy="0"/>
        </a:xfrm>
      </p:grpSpPr>
      <p:sp>
        <p:nvSpPr>
          <p:cNvPr id="68" name="圖形 12"/>
          <p:cNvSpPr/>
          <p:nvPr/>
        </p:nvSpPr>
        <p:spPr>
          <a:xfrm>
            <a:off x="10772280" y="3054240"/>
            <a:ext cx="90000" cy="90000"/>
          </a:xfrm>
          <a:custGeom>
            <a:avLst/>
            <a:gdLst>
              <a:gd name="textAreaLeft" fmla="*/ 0 w 90000"/>
              <a:gd name="textAreaRight" fmla="*/ 91080 w 90000"/>
              <a:gd name="textAreaTop" fmla="*/ 0 h 90000"/>
              <a:gd name="textAreaBottom" fmla="*/ 91080 h 90000"/>
            </a:gdLst>
            <a:ahLst/>
            <a:rect l="textAreaLeft" t="textAreaTop" r="textAreaRight" b="textAreaBottom"/>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69" name="圖形 13"/>
          <p:cNvSpPr/>
          <p:nvPr/>
        </p:nvSpPr>
        <p:spPr>
          <a:xfrm>
            <a:off x="10724400" y="2515680"/>
            <a:ext cx="137880" cy="137880"/>
          </a:xfrm>
          <a:custGeom>
            <a:avLst/>
            <a:gdLst>
              <a:gd name="textAreaLeft" fmla="*/ 0 w 137880"/>
              <a:gd name="textAreaRight" fmla="*/ 138960 w 137880"/>
              <a:gd name="textAreaTop" fmla="*/ 0 h 137880"/>
              <a:gd name="textAreaBottom" fmla="*/ 138960 h 137880"/>
            </a:gdLst>
            <a:ahLst/>
            <a:rect l="textAreaLeft" t="textAreaTop" r="textAreaRight" b="textAreaBottom"/>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70" name="圖形 15"/>
          <p:cNvSpPr/>
          <p:nvPr/>
        </p:nvSpPr>
        <p:spPr>
          <a:xfrm>
            <a:off x="11025000" y="2787480"/>
            <a:ext cx="126720" cy="126720"/>
          </a:xfrm>
          <a:custGeom>
            <a:avLst/>
            <a:gdLst>
              <a:gd name="textAreaLeft" fmla="*/ 0 w 126720"/>
              <a:gd name="textAreaRight" fmla="*/ 127800 w 126720"/>
              <a:gd name="textAreaTop" fmla="*/ 0 h 126720"/>
              <a:gd name="textAreaBottom" fmla="*/ 127800 h 126720"/>
            </a:gdLst>
            <a:ahLst/>
            <a:rect l="textAreaLeft" t="textAreaTop" r="textAreaRight" b="textAreaBottom"/>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71" name="圖形 22"/>
          <p:cNvSpPr/>
          <p:nvPr/>
        </p:nvSpPr>
        <p:spPr>
          <a:xfrm>
            <a:off x="1261800" y="2633400"/>
            <a:ext cx="150480" cy="150480"/>
          </a:xfrm>
          <a:custGeom>
            <a:avLst/>
            <a:gdLst>
              <a:gd name="textAreaLeft" fmla="*/ 0 w 150480"/>
              <a:gd name="textAreaRight" fmla="*/ 151560 w 150480"/>
              <a:gd name="textAreaTop" fmla="*/ 0 h 150480"/>
              <a:gd name="textAreaBottom" fmla="*/ 151560 h 150480"/>
            </a:gdLst>
            <a:ahLst/>
            <a:rect l="textAreaLeft" t="textAreaTop" r="textAreaRight" b="textAreaBottom"/>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72" name="圖形 21"/>
          <p:cNvSpPr/>
          <p:nvPr/>
        </p:nvSpPr>
        <p:spPr>
          <a:xfrm>
            <a:off x="1064160" y="3083400"/>
            <a:ext cx="94680" cy="94680"/>
          </a:xfrm>
          <a:custGeom>
            <a:avLst/>
            <a:gdLst>
              <a:gd name="textAreaLeft" fmla="*/ 0 w 94680"/>
              <a:gd name="textAreaRight" fmla="*/ 95760 w 94680"/>
              <a:gd name="textAreaTop" fmla="*/ 0 h 94680"/>
              <a:gd name="textAreaBottom" fmla="*/ 95760 h 94680"/>
            </a:gdLst>
            <a:ahLst/>
            <a:rect l="textAreaLeft" t="textAreaTop" r="textAreaRight" b="textAreaBottom"/>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73" name="圖形 23"/>
          <p:cNvSpPr/>
          <p:nvPr/>
        </p:nvSpPr>
        <p:spPr>
          <a:xfrm>
            <a:off x="1413360" y="3492720"/>
            <a:ext cx="107640" cy="107640"/>
          </a:xfrm>
          <a:custGeom>
            <a:avLst/>
            <a:gdLst>
              <a:gd name="textAreaLeft" fmla="*/ 0 w 107640"/>
              <a:gd name="textAreaRight" fmla="*/ 108720 w 107640"/>
              <a:gd name="textAreaTop" fmla="*/ 0 h 107640"/>
              <a:gd name="textAreaBottom" fmla="*/ 108720 h 107640"/>
            </a:gdLst>
            <a:ahLst/>
            <a:rect l="textAreaLeft" t="textAreaTop" r="textAreaRight" b="textAreaBottom"/>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7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zh-TW" sz="1800" spc="-1" strike="noStrike">
                <a:solidFill>
                  <a:schemeClr val="dk1"/>
                </a:solidFill>
                <a:latin typeface="Univers"/>
              </a:rPr>
              <a:t>請按這裡編輯題名文字格式</a:t>
            </a:r>
            <a:endParaRPr b="0" lang="en-US" sz="1800" spc="-1" strike="noStrike">
              <a:solidFill>
                <a:schemeClr val="dk1"/>
              </a:solidFill>
              <a:latin typeface="Univers"/>
            </a:endParaRPr>
          </a:p>
        </p:txBody>
      </p:sp>
      <p:sp>
        <p:nvSpPr>
          <p:cNvPr id="7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zh-TW" sz="1800" spc="-1" strike="noStrike">
                <a:solidFill>
                  <a:schemeClr val="dk1"/>
                </a:solidFill>
                <a:latin typeface="Univers"/>
              </a:rPr>
              <a:t>請按這裡編輯大綱文字格式</a:t>
            </a:r>
            <a:endParaRPr b="0" lang="en-US" sz="1800" spc="-1" strike="noStrike">
              <a:solidFill>
                <a:schemeClr val="dk1"/>
              </a:solidFill>
              <a:latin typeface="Univers"/>
            </a:endParaRPr>
          </a:p>
          <a:p>
            <a:pPr lvl="1" marL="864000" indent="-324000">
              <a:spcBef>
                <a:spcPts val="1134"/>
              </a:spcBef>
              <a:buClr>
                <a:srgbClr val="ffffff"/>
              </a:buClr>
              <a:buSzPct val="75000"/>
              <a:buFont typeface="Symbol" charset="2"/>
              <a:buChar char=""/>
            </a:pPr>
            <a:r>
              <a:rPr b="0" lang="zh-TW" sz="1800" spc="-1" strike="noStrike">
                <a:solidFill>
                  <a:schemeClr val="dk1"/>
                </a:solidFill>
                <a:latin typeface="Univers"/>
              </a:rPr>
              <a:t>第二個大綱層次</a:t>
            </a:r>
            <a:endParaRPr b="0" lang="en-US" sz="1800" spc="-1" strike="noStrike">
              <a:solidFill>
                <a:schemeClr val="dk1"/>
              </a:solidFill>
              <a:latin typeface="Univers"/>
            </a:endParaRPr>
          </a:p>
          <a:p>
            <a:pPr lvl="2" marL="1296000" indent="-288000">
              <a:spcBef>
                <a:spcPts val="850"/>
              </a:spcBef>
              <a:buClr>
                <a:srgbClr val="ffffff"/>
              </a:buClr>
              <a:buSzPct val="45000"/>
              <a:buFont typeface="Wingdings" charset="2"/>
              <a:buChar char=""/>
            </a:pPr>
            <a:r>
              <a:rPr b="0" lang="zh-TW" sz="1800" spc="-1" strike="noStrike">
                <a:solidFill>
                  <a:schemeClr val="dk1"/>
                </a:solidFill>
                <a:latin typeface="Univers"/>
              </a:rPr>
              <a:t>第三個大綱層次</a:t>
            </a:r>
            <a:endParaRPr b="0" lang="en-US" sz="1800" spc="-1" strike="noStrike">
              <a:solidFill>
                <a:schemeClr val="dk1"/>
              </a:solidFill>
              <a:latin typeface="Univers"/>
            </a:endParaRPr>
          </a:p>
          <a:p>
            <a:pPr lvl="3" marL="1728000" indent="-216000">
              <a:spcBef>
                <a:spcPts val="567"/>
              </a:spcBef>
              <a:buClr>
                <a:srgbClr val="ffffff"/>
              </a:buClr>
              <a:buSzPct val="75000"/>
              <a:buFont typeface="Symbol" charset="2"/>
              <a:buChar char=""/>
            </a:pPr>
            <a:r>
              <a:rPr b="0" lang="zh-TW" sz="1800" spc="-1" strike="noStrike">
                <a:solidFill>
                  <a:schemeClr val="dk1"/>
                </a:solidFill>
                <a:latin typeface="Univers"/>
              </a:rPr>
              <a:t>第四個大綱層次</a:t>
            </a:r>
            <a:endParaRPr b="0" lang="en-US" sz="1800" spc="-1" strike="noStrike">
              <a:solidFill>
                <a:schemeClr val="dk1"/>
              </a:solidFill>
              <a:latin typeface="Univers"/>
            </a:endParaRPr>
          </a:p>
          <a:p>
            <a:pPr lvl="4" marL="2160000" indent="-216000">
              <a:spcBef>
                <a:spcPts val="283"/>
              </a:spcBef>
              <a:buClr>
                <a:srgbClr val="ffffff"/>
              </a:buClr>
              <a:buSzPct val="45000"/>
              <a:buFont typeface="Wingdings" charset="2"/>
              <a:buChar char=""/>
            </a:pPr>
            <a:r>
              <a:rPr b="0" lang="zh-TW" sz="2000" spc="-1" strike="noStrike">
                <a:solidFill>
                  <a:schemeClr val="dk1"/>
                </a:solidFill>
                <a:latin typeface="Univers"/>
              </a:rPr>
              <a:t>第五個大綱層次</a:t>
            </a:r>
            <a:endParaRPr b="0" lang="en-US" sz="2000" spc="-1" strike="noStrike">
              <a:solidFill>
                <a:schemeClr val="dk1"/>
              </a:solidFill>
              <a:latin typeface="Univers"/>
            </a:endParaRPr>
          </a:p>
          <a:p>
            <a:pPr lvl="5" marL="2592000" indent="-216000">
              <a:spcBef>
                <a:spcPts val="283"/>
              </a:spcBef>
              <a:buClr>
                <a:srgbClr val="ffffff"/>
              </a:buClr>
              <a:buSzPct val="45000"/>
              <a:buFont typeface="Wingdings" charset="2"/>
              <a:buChar char=""/>
            </a:pPr>
            <a:r>
              <a:rPr b="0" lang="zh-TW" sz="2000" spc="-1" strike="noStrike">
                <a:solidFill>
                  <a:schemeClr val="dk1"/>
                </a:solidFill>
                <a:latin typeface="Univers"/>
              </a:rPr>
              <a:t>第六個大綱層次</a:t>
            </a:r>
            <a:endParaRPr b="0" lang="en-US" sz="2000" spc="-1" strike="noStrike">
              <a:solidFill>
                <a:schemeClr val="dk1"/>
              </a:solidFill>
              <a:latin typeface="Univers"/>
            </a:endParaRPr>
          </a:p>
          <a:p>
            <a:pPr lvl="6" marL="3024000" indent="-216000">
              <a:spcBef>
                <a:spcPts val="283"/>
              </a:spcBef>
              <a:buClr>
                <a:srgbClr val="ffffff"/>
              </a:buClr>
              <a:buSzPct val="45000"/>
              <a:buFont typeface="Wingdings" charset="2"/>
              <a:buChar char=""/>
            </a:pPr>
            <a:r>
              <a:rPr b="0" lang="zh-TW" sz="2000" spc="-1" strike="noStrike">
                <a:solidFill>
                  <a:schemeClr val="dk1"/>
                </a:solidFill>
                <a:latin typeface="Univers"/>
              </a:rPr>
              <a:t>第七個大綱層次</a:t>
            </a:r>
            <a:endParaRPr b="0" lang="en-US" sz="2000" spc="-1" strike="noStrike">
              <a:solidFill>
                <a:schemeClr val="dk1"/>
              </a:solidFill>
              <a:latin typeface="Univers"/>
            </a:endParaRPr>
          </a:p>
        </p:txBody>
      </p:sp>
    </p:spTree>
  </p:cSld>
  <p:clrMap bg1="lt1" bg2="lt2" tx1="dk1" tx2="dk2" accent1="accent1" accent2="accent2" accent3="accent3" accent4="accent4" accent5="accent5" accent6="accent6" hlink="hlink" folHlink="folHlink"/>
  <p:sldLayoutIdLst>
    <p:sldLayoutId id="2147483673" r:id="rId2"/>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cxnSp>
        <p:nvCxnSpPr>
          <p:cNvPr id="78" name="直線接點​​ 6"/>
          <p:cNvCxnSpPr/>
          <p:nvPr/>
        </p:nvCxnSpPr>
        <p:spPr>
          <a:xfrm>
            <a:off x="715680" y="356760"/>
            <a:ext cx="1080" cy="6493680"/>
          </a:xfrm>
          <a:prstGeom prst="straightConnector1">
            <a:avLst/>
          </a:prstGeom>
          <a:ln cap="sq" w="25400">
            <a:solidFill>
              <a:srgbClr val="243fff"/>
            </a:solidFill>
            <a:bevel/>
          </a:ln>
        </p:spPr>
      </p:cxnSp>
      <p:sp>
        <p:nvSpPr>
          <p:cNvPr id="7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zh-TW" sz="1800" spc="-1" strike="noStrike">
                <a:solidFill>
                  <a:schemeClr val="dk1"/>
                </a:solidFill>
                <a:latin typeface="Univers"/>
              </a:rPr>
              <a:t>請按這裡編輯題名文字格式</a:t>
            </a:r>
            <a:endParaRPr b="0" lang="en-US" sz="1800" spc="-1" strike="noStrike">
              <a:solidFill>
                <a:schemeClr val="dk1"/>
              </a:solidFill>
              <a:latin typeface="Univers"/>
            </a:endParaRPr>
          </a:p>
        </p:txBody>
      </p:sp>
      <p:sp>
        <p:nvSpPr>
          <p:cNvPr id="80"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TW" sz="1800" spc="-1" strike="noStrike">
                <a:solidFill>
                  <a:schemeClr val="dk1"/>
                </a:solidFill>
                <a:latin typeface="Univers"/>
              </a:rPr>
              <a:t>請按這裡編輯大綱文字格式</a:t>
            </a:r>
            <a:endParaRPr b="0" lang="en-US" sz="1800" spc="-1" strike="noStrike">
              <a:solidFill>
                <a:schemeClr val="dk1"/>
              </a:solidFill>
              <a:latin typeface="Univers"/>
            </a:endParaRPr>
          </a:p>
          <a:p>
            <a:pPr lvl="1" marL="864000" indent="-324000">
              <a:spcBef>
                <a:spcPts val="1134"/>
              </a:spcBef>
              <a:buClr>
                <a:srgbClr val="000000"/>
              </a:buClr>
              <a:buSzPct val="75000"/>
              <a:buFont typeface="Symbol" charset="2"/>
              <a:buChar char=""/>
            </a:pPr>
            <a:r>
              <a:rPr b="0" lang="zh-TW" sz="1800" spc="-1" strike="noStrike">
                <a:solidFill>
                  <a:schemeClr val="dk1"/>
                </a:solidFill>
                <a:latin typeface="Univers"/>
              </a:rPr>
              <a:t>第二個大綱層次</a:t>
            </a:r>
            <a:endParaRPr b="0" lang="en-US" sz="1800" spc="-1" strike="noStrike">
              <a:solidFill>
                <a:schemeClr val="dk1"/>
              </a:solidFill>
              <a:latin typeface="Univers"/>
            </a:endParaRPr>
          </a:p>
          <a:p>
            <a:pPr lvl="2" marL="1296000" indent="-288000">
              <a:spcBef>
                <a:spcPts val="850"/>
              </a:spcBef>
              <a:buClr>
                <a:srgbClr val="000000"/>
              </a:buClr>
              <a:buSzPct val="45000"/>
              <a:buFont typeface="Wingdings" charset="2"/>
              <a:buChar char=""/>
            </a:pPr>
            <a:r>
              <a:rPr b="0" lang="zh-TW" sz="1800" spc="-1" strike="noStrike">
                <a:solidFill>
                  <a:schemeClr val="dk1"/>
                </a:solidFill>
                <a:latin typeface="Univers"/>
              </a:rPr>
              <a:t>第三個大綱層次</a:t>
            </a:r>
            <a:endParaRPr b="0" lang="en-US" sz="1800" spc="-1" strike="noStrike">
              <a:solidFill>
                <a:schemeClr val="dk1"/>
              </a:solidFill>
              <a:latin typeface="Univers"/>
            </a:endParaRPr>
          </a:p>
          <a:p>
            <a:pPr lvl="3" marL="1728000" indent="-216000">
              <a:spcBef>
                <a:spcPts val="567"/>
              </a:spcBef>
              <a:buClr>
                <a:srgbClr val="000000"/>
              </a:buClr>
              <a:buSzPct val="75000"/>
              <a:buFont typeface="Symbol" charset="2"/>
              <a:buChar char=""/>
            </a:pPr>
            <a:r>
              <a:rPr b="0" lang="zh-TW" sz="1800" spc="-1" strike="noStrike">
                <a:solidFill>
                  <a:schemeClr val="dk1"/>
                </a:solidFill>
                <a:latin typeface="Univers"/>
              </a:rPr>
              <a:t>第四個大綱層次</a:t>
            </a:r>
            <a:endParaRPr b="0" lang="en-US" sz="1800" spc="-1" strike="noStrike">
              <a:solidFill>
                <a:schemeClr val="dk1"/>
              </a:solidFill>
              <a:latin typeface="Univers"/>
            </a:endParaRPr>
          </a:p>
          <a:p>
            <a:pPr lvl="4" marL="2160000" indent="-216000">
              <a:spcBef>
                <a:spcPts val="283"/>
              </a:spcBef>
              <a:buClr>
                <a:srgbClr val="000000"/>
              </a:buClr>
              <a:buSzPct val="45000"/>
              <a:buFont typeface="Wingdings" charset="2"/>
              <a:buChar char=""/>
            </a:pPr>
            <a:r>
              <a:rPr b="0" lang="zh-TW" sz="1800" spc="-1" strike="noStrike">
                <a:solidFill>
                  <a:schemeClr val="dk1"/>
                </a:solidFill>
                <a:latin typeface="Univers"/>
              </a:rPr>
              <a:t>第五個大綱層次</a:t>
            </a:r>
            <a:endParaRPr b="0" lang="en-US" sz="1800" spc="-1" strike="noStrike">
              <a:solidFill>
                <a:schemeClr val="dk1"/>
              </a:solidFill>
              <a:latin typeface="Univers"/>
            </a:endParaRPr>
          </a:p>
          <a:p>
            <a:pPr lvl="5" marL="2592000" indent="-216000">
              <a:spcBef>
                <a:spcPts val="283"/>
              </a:spcBef>
              <a:buClr>
                <a:srgbClr val="000000"/>
              </a:buClr>
              <a:buSzPct val="45000"/>
              <a:buFont typeface="Wingdings" charset="2"/>
              <a:buChar char=""/>
            </a:pPr>
            <a:r>
              <a:rPr b="0" lang="zh-TW" sz="1800" spc="-1" strike="noStrike">
                <a:solidFill>
                  <a:schemeClr val="dk1"/>
                </a:solidFill>
                <a:latin typeface="Univers"/>
              </a:rPr>
              <a:t>第六個大綱層次</a:t>
            </a:r>
            <a:endParaRPr b="0" lang="en-US" sz="1800" spc="-1" strike="noStrike">
              <a:solidFill>
                <a:schemeClr val="dk1"/>
              </a:solidFill>
              <a:latin typeface="Univers"/>
            </a:endParaRPr>
          </a:p>
          <a:p>
            <a:pPr lvl="6" marL="3024000" indent="-216000">
              <a:spcBef>
                <a:spcPts val="283"/>
              </a:spcBef>
              <a:buClr>
                <a:srgbClr val="000000"/>
              </a:buClr>
              <a:buSzPct val="45000"/>
              <a:buFont typeface="Wingdings" charset="2"/>
              <a:buChar char=""/>
            </a:pPr>
            <a:r>
              <a:rPr b="0" lang="zh-TW" sz="1800" spc="-1" strike="noStrike">
                <a:solidFill>
                  <a:schemeClr val="dk1"/>
                </a:solidFill>
                <a:latin typeface="Univers"/>
              </a:rPr>
              <a:t>第七個大綱層次</a:t>
            </a:r>
            <a:endParaRPr b="0" lang="en-US" sz="1800" spc="-1" strike="noStrike">
              <a:solidFill>
                <a:schemeClr val="dk1"/>
              </a:solidFill>
              <a:latin typeface="Univers"/>
            </a:endParaRPr>
          </a:p>
        </p:txBody>
      </p:sp>
      <p:sp>
        <p:nvSpPr>
          <p:cNvPr id="81" name="PlaceHolder 3"/>
          <p:cNvSpPr>
            <a:spLocks noGrp="1"/>
          </p:cNvSpPr>
          <p:nvPr>
            <p:ph type="sldNum" idx="24"/>
          </p:nvPr>
        </p:nvSpPr>
        <p:spPr>
          <a:xfrm>
            <a:off x="8610480" y="6356520"/>
            <a:ext cx="2742120" cy="363960"/>
          </a:xfrm>
          <a:prstGeom prst="rect">
            <a:avLst/>
          </a:prstGeom>
          <a:noFill/>
          <a:ln w="0">
            <a:noFill/>
          </a:ln>
        </p:spPr>
        <p:txBody>
          <a:bodyPr lIns="91440" rIns="91440" tIns="45720" bIns="45720" anchor="ctr">
            <a:noAutofit/>
          </a:bodyPr>
          <a:p>
            <a:pPr indent="0">
              <a:buNone/>
            </a:pP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cxnSp>
        <p:nvCxnSpPr>
          <p:cNvPr id="84" name="直線接點​​(S) 6"/>
          <p:cNvCxnSpPr/>
          <p:nvPr/>
        </p:nvCxnSpPr>
        <p:spPr>
          <a:xfrm>
            <a:off x="11585880" y="3619080"/>
            <a:ext cx="1080" cy="3240000"/>
          </a:xfrm>
          <a:prstGeom prst="straightConnector1">
            <a:avLst/>
          </a:prstGeom>
          <a:ln cap="sq" w="25400">
            <a:solidFill>
              <a:srgbClr val="243fff"/>
            </a:solidFill>
            <a:bevel/>
          </a:ln>
        </p:spPr>
      </p:cxnSp>
      <p:sp>
        <p:nvSpPr>
          <p:cNvPr id="85" name="矩形 8"/>
          <p:cNvSpPr/>
          <p:nvPr/>
        </p:nvSpPr>
        <p:spPr>
          <a:xfrm>
            <a:off x="0" y="0"/>
            <a:ext cx="5778720" cy="6856920"/>
          </a:xfrm>
          <a:prstGeom prst="rect">
            <a:avLst/>
          </a:prstGeom>
          <a:gradFill rotWithShape="0">
            <a:gsLst>
              <a:gs pos="0">
                <a:srgbClr val="243fff"/>
              </a:gs>
              <a:gs pos="100000">
                <a:srgbClr val="ff9022"/>
              </a:gs>
            </a:gsLst>
            <a:lin ang="27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Microsoft JhengHei UI"/>
              <a:ea typeface="Microsoft JhengHei UI"/>
            </a:endParaRPr>
          </a:p>
        </p:txBody>
      </p:sp>
      <p:sp>
        <p:nvSpPr>
          <p:cNvPr id="86" name="PlaceHolder 1"/>
          <p:cNvSpPr>
            <a:spLocks noGrp="1"/>
          </p:cNvSpPr>
          <p:nvPr>
            <p:ph type="ftr" idx="25"/>
          </p:nvPr>
        </p:nvSpPr>
        <p:spPr>
          <a:xfrm rot="16200000">
            <a:off x="9811440" y="1591920"/>
            <a:ext cx="3546720" cy="3639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1" lang="en-US" sz="1200" spc="92" strike="noStrike" cap="all">
                <a:solidFill>
                  <a:schemeClr val="accent2">
                    <a:tint val="75000"/>
                  </a:schemeClr>
                </a:solidFill>
                <a:latin typeface="Microsoft JhengHei UI"/>
                <a:ea typeface="Microsoft JhengHei UI"/>
              </a:defRPr>
            </a:lvl1pPr>
          </a:lstStyle>
          <a:p>
            <a:pPr indent="0" algn="ctr" defTabSz="914400">
              <a:lnSpc>
                <a:spcPct val="100000"/>
              </a:lnSpc>
              <a:buNone/>
              <a:tabLst>
                <a:tab algn="l" pos="0"/>
              </a:tabLst>
            </a:pPr>
            <a:r>
              <a:rPr b="1" lang="en-US" sz="1200" spc="92" strike="noStrike" cap="all">
                <a:solidFill>
                  <a:schemeClr val="accent2">
                    <a:tint val="75000"/>
                  </a:schemeClr>
                </a:solidFill>
                <a:latin typeface="Microsoft JhengHei UI"/>
                <a:ea typeface="Microsoft JhengHei UI"/>
              </a:rPr>
              <a:t>&lt;頁尾&gt;</a:t>
            </a:r>
            <a:endParaRPr b="0" lang="en-US" sz="1200" spc="-1" strike="noStrike">
              <a:solidFill>
                <a:srgbClr val="000000"/>
              </a:solidFill>
              <a:latin typeface="Times New Roman"/>
            </a:endParaRPr>
          </a:p>
        </p:txBody>
      </p:sp>
      <p:sp>
        <p:nvSpPr>
          <p:cNvPr id="87" name="PlaceHolder 2"/>
          <p:cNvSpPr>
            <a:spLocks noGrp="1"/>
          </p:cNvSpPr>
          <p:nvPr>
            <p:ph type="sldNum" idx="26"/>
          </p:nvPr>
        </p:nvSpPr>
        <p:spPr>
          <a:xfrm>
            <a:off x="8610480" y="6356520"/>
            <a:ext cx="2742120" cy="363960"/>
          </a:xfrm>
          <a:prstGeom prst="rect">
            <a:avLst/>
          </a:prstGeom>
          <a:noFill/>
          <a:ln w="0">
            <a:noFill/>
          </a:ln>
        </p:spPr>
        <p:txBody>
          <a:bodyPr lIns="91440" rIns="91440" tIns="45720" bIns="45720" anchor="ctr">
            <a:noAutofit/>
          </a:bodyPr>
          <a:p>
            <a:pPr indent="0">
              <a:buNone/>
            </a:pP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7" r:id="rId2"/>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43fff"/>
            </a:gs>
            <a:gs pos="100000">
              <a:srgbClr val="ff9022"/>
            </a:gs>
          </a:gsLst>
          <a:lin ang="18900000"/>
        </a:gradFill>
      </p:bgPr>
    </p:bg>
    <p:spTree>
      <p:nvGrpSpPr>
        <p:cNvPr id="1" name=""/>
        <p:cNvGrpSpPr/>
        <p:nvPr/>
      </p:nvGrpSpPr>
      <p:grpSpPr>
        <a:xfrm>
          <a:off x="0" y="0"/>
          <a:ext cx="0" cy="0"/>
          <a:chOff x="0" y="0"/>
          <a:chExt cx="0" cy="0"/>
        </a:xfrm>
      </p:grpSpPr>
      <p:sp>
        <p:nvSpPr>
          <p:cNvPr id="88" name="圖形 22"/>
          <p:cNvSpPr/>
          <p:nvPr/>
        </p:nvSpPr>
        <p:spPr>
          <a:xfrm>
            <a:off x="11202120" y="344160"/>
            <a:ext cx="150480" cy="150480"/>
          </a:xfrm>
          <a:custGeom>
            <a:avLst/>
            <a:gdLst>
              <a:gd name="textAreaLeft" fmla="*/ 0 w 150480"/>
              <a:gd name="textAreaRight" fmla="*/ 151560 w 150480"/>
              <a:gd name="textAreaTop" fmla="*/ 0 h 150480"/>
              <a:gd name="textAreaBottom" fmla="*/ 151560 h 150480"/>
            </a:gdLst>
            <a:ahLst/>
            <a:rect l="textAreaLeft" t="textAreaTop" r="textAreaRight" b="textAreaBottom"/>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89" name="圖形 23"/>
          <p:cNvSpPr/>
          <p:nvPr/>
        </p:nvSpPr>
        <p:spPr>
          <a:xfrm>
            <a:off x="11563200" y="590760"/>
            <a:ext cx="107640" cy="107640"/>
          </a:xfrm>
          <a:custGeom>
            <a:avLst/>
            <a:gdLst>
              <a:gd name="textAreaLeft" fmla="*/ 0 w 107640"/>
              <a:gd name="textAreaRight" fmla="*/ 108720 w 107640"/>
              <a:gd name="textAreaTop" fmla="*/ 0 h 107640"/>
              <a:gd name="textAreaBottom" fmla="*/ 108720 h 107640"/>
            </a:gdLst>
            <a:ahLst/>
            <a:rect l="textAreaLeft" t="textAreaTop" r="textAreaRight" b="textAreaBottom"/>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9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zh-TW" sz="1800" spc="-1" strike="noStrike">
                <a:solidFill>
                  <a:schemeClr val="dk1"/>
                </a:solidFill>
                <a:latin typeface="Univers"/>
              </a:rPr>
              <a:t>請按這裡編輯題名文字格式</a:t>
            </a:r>
            <a:endParaRPr b="0" lang="en-US" sz="1800" spc="-1" strike="noStrike">
              <a:solidFill>
                <a:schemeClr val="dk1"/>
              </a:solidFill>
              <a:latin typeface="Univers"/>
            </a:endParaRPr>
          </a:p>
        </p:txBody>
      </p:sp>
      <p:sp>
        <p:nvSpPr>
          <p:cNvPr id="91"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zh-TW" sz="1800" spc="-1" strike="noStrike">
                <a:solidFill>
                  <a:schemeClr val="dk1"/>
                </a:solidFill>
                <a:latin typeface="Univers"/>
              </a:rPr>
              <a:t>請按這裡編輯大綱文字格式</a:t>
            </a:r>
            <a:endParaRPr b="0" lang="en-US" sz="1800" spc="-1" strike="noStrike">
              <a:solidFill>
                <a:schemeClr val="dk1"/>
              </a:solidFill>
              <a:latin typeface="Univers"/>
            </a:endParaRPr>
          </a:p>
          <a:p>
            <a:pPr lvl="1" marL="864000" indent="-324000">
              <a:spcBef>
                <a:spcPts val="1134"/>
              </a:spcBef>
              <a:buClr>
                <a:srgbClr val="ffffff"/>
              </a:buClr>
              <a:buSzPct val="75000"/>
              <a:buFont typeface="Symbol" charset="2"/>
              <a:buChar char=""/>
            </a:pPr>
            <a:r>
              <a:rPr b="0" lang="zh-TW" sz="1800" spc="-1" strike="noStrike">
                <a:solidFill>
                  <a:schemeClr val="dk1"/>
                </a:solidFill>
                <a:latin typeface="Univers"/>
              </a:rPr>
              <a:t>第二個大綱層次</a:t>
            </a:r>
            <a:endParaRPr b="0" lang="en-US" sz="1800" spc="-1" strike="noStrike">
              <a:solidFill>
                <a:schemeClr val="dk1"/>
              </a:solidFill>
              <a:latin typeface="Univers"/>
            </a:endParaRPr>
          </a:p>
          <a:p>
            <a:pPr lvl="2" marL="1296000" indent="-288000">
              <a:spcBef>
                <a:spcPts val="850"/>
              </a:spcBef>
              <a:buClr>
                <a:srgbClr val="ffffff"/>
              </a:buClr>
              <a:buSzPct val="45000"/>
              <a:buFont typeface="Wingdings" charset="2"/>
              <a:buChar char=""/>
            </a:pPr>
            <a:r>
              <a:rPr b="0" lang="zh-TW" sz="1800" spc="-1" strike="noStrike">
                <a:solidFill>
                  <a:schemeClr val="dk1"/>
                </a:solidFill>
                <a:latin typeface="Univers"/>
              </a:rPr>
              <a:t>第三個大綱層次</a:t>
            </a:r>
            <a:endParaRPr b="0" lang="en-US" sz="1800" spc="-1" strike="noStrike">
              <a:solidFill>
                <a:schemeClr val="dk1"/>
              </a:solidFill>
              <a:latin typeface="Univers"/>
            </a:endParaRPr>
          </a:p>
          <a:p>
            <a:pPr lvl="3" marL="1728000" indent="-216000">
              <a:spcBef>
                <a:spcPts val="567"/>
              </a:spcBef>
              <a:buClr>
                <a:srgbClr val="ffffff"/>
              </a:buClr>
              <a:buSzPct val="75000"/>
              <a:buFont typeface="Symbol" charset="2"/>
              <a:buChar char=""/>
            </a:pPr>
            <a:r>
              <a:rPr b="0" lang="zh-TW" sz="1800" spc="-1" strike="noStrike">
                <a:solidFill>
                  <a:schemeClr val="dk1"/>
                </a:solidFill>
                <a:latin typeface="Univers"/>
              </a:rPr>
              <a:t>第四個大綱層次</a:t>
            </a:r>
            <a:endParaRPr b="0" lang="en-US" sz="1800" spc="-1" strike="noStrike">
              <a:solidFill>
                <a:schemeClr val="dk1"/>
              </a:solidFill>
              <a:latin typeface="Univers"/>
            </a:endParaRPr>
          </a:p>
          <a:p>
            <a:pPr lvl="4" marL="2160000" indent="-216000">
              <a:spcBef>
                <a:spcPts val="283"/>
              </a:spcBef>
              <a:buClr>
                <a:srgbClr val="ffffff"/>
              </a:buClr>
              <a:buSzPct val="45000"/>
              <a:buFont typeface="Wingdings" charset="2"/>
              <a:buChar char=""/>
            </a:pPr>
            <a:r>
              <a:rPr b="0" lang="zh-TW" sz="1800" spc="-1" strike="noStrike">
                <a:solidFill>
                  <a:schemeClr val="dk1"/>
                </a:solidFill>
                <a:latin typeface="Univers"/>
              </a:rPr>
              <a:t>第五個大綱層次</a:t>
            </a:r>
            <a:endParaRPr b="0" lang="en-US" sz="1800" spc="-1" strike="noStrike">
              <a:solidFill>
                <a:schemeClr val="dk1"/>
              </a:solidFill>
              <a:latin typeface="Univers"/>
            </a:endParaRPr>
          </a:p>
          <a:p>
            <a:pPr lvl="5" marL="2592000" indent="-216000">
              <a:spcBef>
                <a:spcPts val="283"/>
              </a:spcBef>
              <a:buClr>
                <a:srgbClr val="ffffff"/>
              </a:buClr>
              <a:buSzPct val="45000"/>
              <a:buFont typeface="Wingdings" charset="2"/>
              <a:buChar char=""/>
            </a:pPr>
            <a:r>
              <a:rPr b="0" lang="zh-TW" sz="1800" spc="-1" strike="noStrike">
                <a:solidFill>
                  <a:schemeClr val="dk1"/>
                </a:solidFill>
                <a:latin typeface="Univers"/>
              </a:rPr>
              <a:t>第六個大綱層次</a:t>
            </a:r>
            <a:endParaRPr b="0" lang="en-US" sz="1800" spc="-1" strike="noStrike">
              <a:solidFill>
                <a:schemeClr val="dk1"/>
              </a:solidFill>
              <a:latin typeface="Univers"/>
            </a:endParaRPr>
          </a:p>
          <a:p>
            <a:pPr lvl="6" marL="3024000" indent="-216000">
              <a:spcBef>
                <a:spcPts val="283"/>
              </a:spcBef>
              <a:buClr>
                <a:srgbClr val="ffffff"/>
              </a:buClr>
              <a:buSzPct val="45000"/>
              <a:buFont typeface="Wingdings" charset="2"/>
              <a:buChar char=""/>
            </a:pPr>
            <a:r>
              <a:rPr b="0" lang="zh-TW" sz="1800" spc="-1" strike="noStrike">
                <a:solidFill>
                  <a:schemeClr val="dk1"/>
                </a:solidFill>
                <a:latin typeface="Univers"/>
              </a:rPr>
              <a:t>第七個大綱層次</a:t>
            </a:r>
            <a:endParaRPr b="0" lang="en-US" sz="1800" spc="-1" strike="noStrike">
              <a:solidFill>
                <a:schemeClr val="dk1"/>
              </a:solidFill>
              <a:latin typeface="Univers"/>
            </a:endParaRPr>
          </a:p>
        </p:txBody>
      </p:sp>
      <p:sp>
        <p:nvSpPr>
          <p:cNvPr id="92" name="PlaceHolder 3"/>
          <p:cNvSpPr>
            <a:spLocks noGrp="1"/>
          </p:cNvSpPr>
          <p:nvPr>
            <p:ph type="ftr" idx="27"/>
          </p:nvPr>
        </p:nvSpPr>
        <p:spPr>
          <a:xfrm>
            <a:off x="8503920" y="841320"/>
            <a:ext cx="3629160" cy="3639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1" lang="en-US" sz="1200" spc="92" strike="noStrike" cap="all">
                <a:solidFill>
                  <a:schemeClr val="lt1">
                    <a:tint val="75000"/>
                  </a:schemeClr>
                </a:solidFill>
                <a:latin typeface="Microsoft JhengHei UI"/>
                <a:ea typeface="Microsoft JhengHei UI"/>
              </a:defRPr>
            </a:lvl1pPr>
          </a:lstStyle>
          <a:p>
            <a:pPr indent="0" algn="ctr" defTabSz="914400">
              <a:lnSpc>
                <a:spcPct val="100000"/>
              </a:lnSpc>
              <a:buNone/>
              <a:tabLst>
                <a:tab algn="l" pos="0"/>
              </a:tabLst>
            </a:pPr>
            <a:r>
              <a:rPr b="1" lang="en-US" sz="1200" spc="92" strike="noStrike" cap="all">
                <a:solidFill>
                  <a:schemeClr val="lt1">
                    <a:tint val="75000"/>
                  </a:schemeClr>
                </a:solidFill>
                <a:latin typeface="Microsoft JhengHei UI"/>
                <a:ea typeface="Microsoft JhengHei UI"/>
              </a:rPr>
              <a:t>&lt;頁尾&gt;</a:t>
            </a:r>
            <a:endParaRPr b="0" lang="en-US" sz="1200" spc="-1" strike="noStrike">
              <a:solidFill>
                <a:srgbClr val="ffffff"/>
              </a:solidFill>
              <a:latin typeface="Times New Roman"/>
            </a:endParaRPr>
          </a:p>
        </p:txBody>
      </p:sp>
      <p:sp>
        <p:nvSpPr>
          <p:cNvPr id="93" name="PlaceHolder 4"/>
          <p:cNvSpPr>
            <a:spLocks noGrp="1"/>
          </p:cNvSpPr>
          <p:nvPr>
            <p:ph type="sldNum" idx="28"/>
          </p:nvPr>
        </p:nvSpPr>
        <p:spPr>
          <a:xfrm>
            <a:off x="8610480" y="6356520"/>
            <a:ext cx="2742120" cy="363960"/>
          </a:xfrm>
          <a:prstGeom prst="rect">
            <a:avLst/>
          </a:prstGeom>
          <a:noFill/>
          <a:ln w="0">
            <a:noFill/>
          </a:ln>
        </p:spPr>
        <p:txBody>
          <a:bodyPr lIns="91440" rIns="91440" tIns="45720" bIns="45720" anchor="ctr">
            <a:noAutofit/>
          </a:bodyPr>
          <a:p>
            <a:pPr indent="0">
              <a:buNone/>
            </a:pPr>
            <a:endParaRPr b="0" lang="en-US" sz="1400" spc="-1" strike="noStrike">
              <a:solidFill>
                <a:srgbClr val="ffffff"/>
              </a:solidFill>
              <a:latin typeface="Times New Roman"/>
            </a:endParaRPr>
          </a:p>
        </p:txBody>
      </p:sp>
      <p:sp>
        <p:nvSpPr>
          <p:cNvPr id="94" name="PlaceHolder 5"/>
          <p:cNvSpPr>
            <a:spLocks noGrp="1"/>
          </p:cNvSpPr>
          <p:nvPr>
            <p:ph type="dt" idx="29"/>
          </p:nvPr>
        </p:nvSpPr>
        <p:spPr>
          <a:xfrm>
            <a:off x="65844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&lt;日期/時間&gt;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79" r:id="rId2"/>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cxnSp>
        <p:nvCxnSpPr>
          <p:cNvPr id="97" name="直線接點​​(S) 7"/>
          <p:cNvCxnSpPr/>
          <p:nvPr/>
        </p:nvCxnSpPr>
        <p:spPr>
          <a:xfrm>
            <a:off x="715680" y="356760"/>
            <a:ext cx="1080" cy="6493680"/>
          </a:xfrm>
          <a:prstGeom prst="straightConnector1">
            <a:avLst/>
          </a:prstGeom>
          <a:ln cap="sq" w="25400">
            <a:solidFill>
              <a:srgbClr val="243fff"/>
            </a:solidFill>
            <a:bevel/>
          </a:ln>
        </p:spPr>
      </p:cxnSp>
      <p:sp>
        <p:nvSpPr>
          <p:cNvPr id="98" name="圖形 15"/>
          <p:cNvSpPr/>
          <p:nvPr/>
        </p:nvSpPr>
        <p:spPr>
          <a:xfrm>
            <a:off x="10508400" y="492120"/>
            <a:ext cx="137880" cy="137880"/>
          </a:xfrm>
          <a:custGeom>
            <a:avLst/>
            <a:gdLst>
              <a:gd name="textAreaLeft" fmla="*/ 0 w 137880"/>
              <a:gd name="textAreaRight" fmla="*/ 138960 w 137880"/>
              <a:gd name="textAreaTop" fmla="*/ 0 h 137880"/>
              <a:gd name="textAreaBottom" fmla="*/ 138960 h 137880"/>
            </a:gdLst>
            <a:ahLst/>
            <a:rect l="textAreaLeft" t="textAreaTop" r="textAreaRight" b="textAreaBottom"/>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99" name="圖形 16"/>
          <p:cNvSpPr/>
          <p:nvPr/>
        </p:nvSpPr>
        <p:spPr>
          <a:xfrm>
            <a:off x="11477880" y="1055520"/>
            <a:ext cx="126720" cy="126720"/>
          </a:xfrm>
          <a:custGeom>
            <a:avLst/>
            <a:gdLst>
              <a:gd name="textAreaLeft" fmla="*/ 0 w 126720"/>
              <a:gd name="textAreaRight" fmla="*/ 127800 w 126720"/>
              <a:gd name="textAreaTop" fmla="*/ 0 h 126720"/>
              <a:gd name="textAreaBottom" fmla="*/ 127800 h 126720"/>
            </a:gdLst>
            <a:ahLst/>
            <a:rect l="textAreaLeft" t="textAreaTop" r="textAreaRight" b="textAreaBottom"/>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100" name="圖形 14"/>
          <p:cNvSpPr/>
          <p:nvPr/>
        </p:nvSpPr>
        <p:spPr>
          <a:xfrm>
            <a:off x="11241720" y="446760"/>
            <a:ext cx="90000" cy="90000"/>
          </a:xfrm>
          <a:custGeom>
            <a:avLst/>
            <a:gdLst>
              <a:gd name="textAreaLeft" fmla="*/ 0 w 90000"/>
              <a:gd name="textAreaRight" fmla="*/ 91080 w 90000"/>
              <a:gd name="textAreaTop" fmla="*/ 0 h 90000"/>
              <a:gd name="textAreaBottom" fmla="*/ 91080 h 90000"/>
            </a:gdLst>
            <a:ahLst/>
            <a:rect l="textAreaLeft" t="textAreaTop" r="textAreaRight" b="textAreaBottom"/>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10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zh-TW" sz="1800" spc="-1" strike="noStrike">
                <a:solidFill>
                  <a:schemeClr val="dk1"/>
                </a:solidFill>
                <a:latin typeface="Univers"/>
              </a:rPr>
              <a:t>請按這裡編輯題名文字格式</a:t>
            </a:r>
            <a:endParaRPr b="0" lang="en-US" sz="1800" spc="-1" strike="noStrike">
              <a:solidFill>
                <a:schemeClr val="dk1"/>
              </a:solidFill>
              <a:latin typeface="Univers"/>
            </a:endParaRPr>
          </a:p>
        </p:txBody>
      </p:sp>
      <p:sp>
        <p:nvSpPr>
          <p:cNvPr id="102"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TW" sz="1800" spc="-1" strike="noStrike">
                <a:solidFill>
                  <a:schemeClr val="dk1"/>
                </a:solidFill>
                <a:latin typeface="Univers"/>
              </a:rPr>
              <a:t>請按這裡編輯大綱文字格式</a:t>
            </a:r>
            <a:endParaRPr b="0" lang="en-US" sz="1800" spc="-1" strike="noStrike">
              <a:solidFill>
                <a:schemeClr val="dk1"/>
              </a:solidFill>
              <a:latin typeface="Univers"/>
            </a:endParaRPr>
          </a:p>
          <a:p>
            <a:pPr lvl="1" marL="864000" indent="-324000">
              <a:spcBef>
                <a:spcPts val="1134"/>
              </a:spcBef>
              <a:buClr>
                <a:srgbClr val="000000"/>
              </a:buClr>
              <a:buSzPct val="75000"/>
              <a:buFont typeface="Symbol" charset="2"/>
              <a:buChar char=""/>
            </a:pPr>
            <a:r>
              <a:rPr b="0" lang="zh-TW" sz="1800" spc="-1" strike="noStrike">
                <a:solidFill>
                  <a:schemeClr val="dk1"/>
                </a:solidFill>
                <a:latin typeface="Univers"/>
              </a:rPr>
              <a:t>第二個大綱層次</a:t>
            </a:r>
            <a:endParaRPr b="0" lang="en-US" sz="1800" spc="-1" strike="noStrike">
              <a:solidFill>
                <a:schemeClr val="dk1"/>
              </a:solidFill>
              <a:latin typeface="Univers"/>
            </a:endParaRPr>
          </a:p>
          <a:p>
            <a:pPr lvl="2" marL="1296000" indent="-288000">
              <a:spcBef>
                <a:spcPts val="850"/>
              </a:spcBef>
              <a:buClr>
                <a:srgbClr val="000000"/>
              </a:buClr>
              <a:buSzPct val="45000"/>
              <a:buFont typeface="Wingdings" charset="2"/>
              <a:buChar char=""/>
            </a:pPr>
            <a:r>
              <a:rPr b="0" lang="zh-TW" sz="1800" spc="-1" strike="noStrike">
                <a:solidFill>
                  <a:schemeClr val="dk1"/>
                </a:solidFill>
                <a:latin typeface="Univers"/>
              </a:rPr>
              <a:t>第三個大綱層次</a:t>
            </a:r>
            <a:endParaRPr b="0" lang="en-US" sz="1800" spc="-1" strike="noStrike">
              <a:solidFill>
                <a:schemeClr val="dk1"/>
              </a:solidFill>
              <a:latin typeface="Univers"/>
            </a:endParaRPr>
          </a:p>
          <a:p>
            <a:pPr lvl="3" marL="1728000" indent="-216000">
              <a:spcBef>
                <a:spcPts val="567"/>
              </a:spcBef>
              <a:buClr>
                <a:srgbClr val="000000"/>
              </a:buClr>
              <a:buSzPct val="75000"/>
              <a:buFont typeface="Symbol" charset="2"/>
              <a:buChar char=""/>
            </a:pPr>
            <a:r>
              <a:rPr b="0" lang="zh-TW" sz="1800" spc="-1" strike="noStrike">
                <a:solidFill>
                  <a:schemeClr val="dk1"/>
                </a:solidFill>
                <a:latin typeface="Univers"/>
              </a:rPr>
              <a:t>第四個大綱層次</a:t>
            </a:r>
            <a:endParaRPr b="0" lang="en-US" sz="1800" spc="-1" strike="noStrike">
              <a:solidFill>
                <a:schemeClr val="dk1"/>
              </a:solidFill>
              <a:latin typeface="Univers"/>
            </a:endParaRPr>
          </a:p>
          <a:p>
            <a:pPr lvl="4" marL="2160000" indent="-216000">
              <a:spcBef>
                <a:spcPts val="283"/>
              </a:spcBef>
              <a:buClr>
                <a:srgbClr val="000000"/>
              </a:buClr>
              <a:buSzPct val="45000"/>
              <a:buFont typeface="Wingdings" charset="2"/>
              <a:buChar char=""/>
            </a:pPr>
            <a:r>
              <a:rPr b="0" lang="zh-TW" sz="1800" spc="-1" strike="noStrike">
                <a:solidFill>
                  <a:schemeClr val="dk1"/>
                </a:solidFill>
                <a:latin typeface="Univers"/>
              </a:rPr>
              <a:t>第五個大綱層次</a:t>
            </a:r>
            <a:endParaRPr b="0" lang="en-US" sz="1800" spc="-1" strike="noStrike">
              <a:solidFill>
                <a:schemeClr val="dk1"/>
              </a:solidFill>
              <a:latin typeface="Univers"/>
            </a:endParaRPr>
          </a:p>
          <a:p>
            <a:pPr lvl="5" marL="2592000" indent="-216000">
              <a:spcBef>
                <a:spcPts val="283"/>
              </a:spcBef>
              <a:buClr>
                <a:srgbClr val="000000"/>
              </a:buClr>
              <a:buSzPct val="45000"/>
              <a:buFont typeface="Wingdings" charset="2"/>
              <a:buChar char=""/>
            </a:pPr>
            <a:r>
              <a:rPr b="0" lang="zh-TW" sz="1800" spc="-1" strike="noStrike">
                <a:solidFill>
                  <a:schemeClr val="dk1"/>
                </a:solidFill>
                <a:latin typeface="Univers"/>
              </a:rPr>
              <a:t>第六個大綱層次</a:t>
            </a:r>
            <a:endParaRPr b="0" lang="en-US" sz="1800" spc="-1" strike="noStrike">
              <a:solidFill>
                <a:schemeClr val="dk1"/>
              </a:solidFill>
              <a:latin typeface="Univers"/>
            </a:endParaRPr>
          </a:p>
          <a:p>
            <a:pPr lvl="6" marL="3024000" indent="-216000">
              <a:spcBef>
                <a:spcPts val="283"/>
              </a:spcBef>
              <a:buClr>
                <a:srgbClr val="000000"/>
              </a:buClr>
              <a:buSzPct val="45000"/>
              <a:buFont typeface="Wingdings" charset="2"/>
              <a:buChar char=""/>
            </a:pPr>
            <a:r>
              <a:rPr b="0" lang="zh-TW" sz="1800" spc="-1" strike="noStrike">
                <a:solidFill>
                  <a:schemeClr val="dk1"/>
                </a:solidFill>
                <a:latin typeface="Univers"/>
              </a:rPr>
              <a:t>第七個大綱層次</a:t>
            </a:r>
            <a:endParaRPr b="0" lang="en-US" sz="1800" spc="-1" strike="noStrike">
              <a:solidFill>
                <a:schemeClr val="dk1"/>
              </a:solidFill>
              <a:latin typeface="Univers"/>
            </a:endParaRPr>
          </a:p>
        </p:txBody>
      </p:sp>
      <p:sp>
        <p:nvSpPr>
          <p:cNvPr id="103"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TW" sz="1800" spc="-1" strike="noStrike">
                <a:solidFill>
                  <a:schemeClr val="dk1"/>
                </a:solidFill>
                <a:latin typeface="Univers"/>
              </a:rPr>
              <a:t>請按這裡編輯大綱文字格式</a:t>
            </a:r>
            <a:endParaRPr b="0" lang="en-US" sz="1800" spc="-1" strike="noStrike">
              <a:solidFill>
                <a:schemeClr val="dk1"/>
              </a:solidFill>
              <a:latin typeface="Univers"/>
            </a:endParaRPr>
          </a:p>
          <a:p>
            <a:pPr lvl="1" marL="864000" indent="-324000">
              <a:spcBef>
                <a:spcPts val="1134"/>
              </a:spcBef>
              <a:buClr>
                <a:srgbClr val="000000"/>
              </a:buClr>
              <a:buSzPct val="75000"/>
              <a:buFont typeface="Symbol" charset="2"/>
              <a:buChar char=""/>
            </a:pPr>
            <a:r>
              <a:rPr b="0" lang="zh-TW" sz="1800" spc="-1" strike="noStrike">
                <a:solidFill>
                  <a:schemeClr val="dk1"/>
                </a:solidFill>
                <a:latin typeface="Univers"/>
              </a:rPr>
              <a:t>第二個大綱層次</a:t>
            </a:r>
            <a:endParaRPr b="0" lang="en-US" sz="1800" spc="-1" strike="noStrike">
              <a:solidFill>
                <a:schemeClr val="dk1"/>
              </a:solidFill>
              <a:latin typeface="Univers"/>
            </a:endParaRPr>
          </a:p>
          <a:p>
            <a:pPr lvl="2" marL="1296000" indent="-288000">
              <a:spcBef>
                <a:spcPts val="850"/>
              </a:spcBef>
              <a:buClr>
                <a:srgbClr val="000000"/>
              </a:buClr>
              <a:buSzPct val="45000"/>
              <a:buFont typeface="Wingdings" charset="2"/>
              <a:buChar char=""/>
            </a:pPr>
            <a:r>
              <a:rPr b="0" lang="zh-TW" sz="1800" spc="-1" strike="noStrike">
                <a:solidFill>
                  <a:schemeClr val="dk1"/>
                </a:solidFill>
                <a:latin typeface="Univers"/>
              </a:rPr>
              <a:t>第三個大綱層次</a:t>
            </a:r>
            <a:endParaRPr b="0" lang="en-US" sz="1800" spc="-1" strike="noStrike">
              <a:solidFill>
                <a:schemeClr val="dk1"/>
              </a:solidFill>
              <a:latin typeface="Univers"/>
            </a:endParaRPr>
          </a:p>
          <a:p>
            <a:pPr lvl="3" marL="1728000" indent="-216000">
              <a:spcBef>
                <a:spcPts val="567"/>
              </a:spcBef>
              <a:buClr>
                <a:srgbClr val="000000"/>
              </a:buClr>
              <a:buSzPct val="75000"/>
              <a:buFont typeface="Symbol" charset="2"/>
              <a:buChar char=""/>
            </a:pPr>
            <a:r>
              <a:rPr b="0" lang="zh-TW" sz="1800" spc="-1" strike="noStrike">
                <a:solidFill>
                  <a:schemeClr val="dk1"/>
                </a:solidFill>
                <a:latin typeface="Univers"/>
              </a:rPr>
              <a:t>第四個大綱層次</a:t>
            </a:r>
            <a:endParaRPr b="0" lang="en-US" sz="1800" spc="-1" strike="noStrike">
              <a:solidFill>
                <a:schemeClr val="dk1"/>
              </a:solidFill>
              <a:latin typeface="Univers"/>
            </a:endParaRPr>
          </a:p>
          <a:p>
            <a:pPr lvl="4" marL="2160000" indent="-216000">
              <a:spcBef>
                <a:spcPts val="283"/>
              </a:spcBef>
              <a:buClr>
                <a:srgbClr val="000000"/>
              </a:buClr>
              <a:buSzPct val="45000"/>
              <a:buFont typeface="Wingdings" charset="2"/>
              <a:buChar char=""/>
            </a:pPr>
            <a:r>
              <a:rPr b="0" lang="zh-TW" sz="1800" spc="-1" strike="noStrike">
                <a:solidFill>
                  <a:schemeClr val="dk1"/>
                </a:solidFill>
                <a:latin typeface="Univers"/>
              </a:rPr>
              <a:t>第五個大綱層次</a:t>
            </a:r>
            <a:endParaRPr b="0" lang="en-US" sz="1800" spc="-1" strike="noStrike">
              <a:solidFill>
                <a:schemeClr val="dk1"/>
              </a:solidFill>
              <a:latin typeface="Univers"/>
            </a:endParaRPr>
          </a:p>
          <a:p>
            <a:pPr lvl="5" marL="2592000" indent="-216000">
              <a:spcBef>
                <a:spcPts val="283"/>
              </a:spcBef>
              <a:buClr>
                <a:srgbClr val="000000"/>
              </a:buClr>
              <a:buSzPct val="45000"/>
              <a:buFont typeface="Wingdings" charset="2"/>
              <a:buChar char=""/>
            </a:pPr>
            <a:r>
              <a:rPr b="0" lang="zh-TW" sz="1800" spc="-1" strike="noStrike">
                <a:solidFill>
                  <a:schemeClr val="dk1"/>
                </a:solidFill>
                <a:latin typeface="Univers"/>
              </a:rPr>
              <a:t>第六個大綱層次</a:t>
            </a:r>
            <a:endParaRPr b="0" lang="en-US" sz="1800" spc="-1" strike="noStrike">
              <a:solidFill>
                <a:schemeClr val="dk1"/>
              </a:solidFill>
              <a:latin typeface="Univers"/>
            </a:endParaRPr>
          </a:p>
          <a:p>
            <a:pPr lvl="6" marL="3024000" indent="-216000">
              <a:spcBef>
                <a:spcPts val="283"/>
              </a:spcBef>
              <a:buClr>
                <a:srgbClr val="000000"/>
              </a:buClr>
              <a:buSzPct val="45000"/>
              <a:buFont typeface="Wingdings" charset="2"/>
              <a:buChar char=""/>
            </a:pPr>
            <a:r>
              <a:rPr b="0" lang="zh-TW" sz="1800" spc="-1" strike="noStrike">
                <a:solidFill>
                  <a:schemeClr val="dk1"/>
                </a:solidFill>
                <a:latin typeface="Univers"/>
              </a:rPr>
              <a:t>第七個大綱層次</a:t>
            </a:r>
            <a:endParaRPr b="0" lang="en-US" sz="1800" spc="-1" strike="noStrike">
              <a:solidFill>
                <a:schemeClr val="dk1"/>
              </a:solidFill>
              <a:latin typeface="Univers"/>
            </a:endParaRPr>
          </a:p>
        </p:txBody>
      </p:sp>
    </p:spTree>
  </p:cSld>
  <p:clrMap bg1="lt1" bg2="lt2" tx1="dk1" tx2="dk2" accent1="accent1" accent2="accent2" accent3="accent3" accent4="accent4" accent5="accent5" accent6="accent6" hlink="hlink" folHlink="folHlink"/>
  <p:sldLayoutIdLst>
    <p:sldLayoutId id="2147483681" r:id="rId2"/>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cxnSp>
        <p:nvCxnSpPr>
          <p:cNvPr id="107" name="直線接點​​(S) 8"/>
          <p:cNvCxnSpPr/>
          <p:nvPr/>
        </p:nvCxnSpPr>
        <p:spPr>
          <a:xfrm>
            <a:off x="0" y="806400"/>
            <a:ext cx="7904520" cy="1080"/>
          </a:xfrm>
          <a:prstGeom prst="straightConnector1">
            <a:avLst/>
          </a:prstGeom>
          <a:ln cap="sq" w="25400">
            <a:solidFill>
              <a:srgbClr val="243fff"/>
            </a:solidFill>
            <a:bevel/>
          </a:ln>
        </p:spPr>
      </p:cxnSp>
      <p:sp>
        <p:nvSpPr>
          <p:cNvPr id="108" name="圖形 10"/>
          <p:cNvSpPr/>
          <p:nvPr/>
        </p:nvSpPr>
        <p:spPr>
          <a:xfrm>
            <a:off x="11281680" y="2070720"/>
            <a:ext cx="90000" cy="90000"/>
          </a:xfrm>
          <a:custGeom>
            <a:avLst/>
            <a:gdLst>
              <a:gd name="textAreaLeft" fmla="*/ 0 w 90000"/>
              <a:gd name="textAreaRight" fmla="*/ 91080 w 90000"/>
              <a:gd name="textAreaTop" fmla="*/ 0 h 90000"/>
              <a:gd name="textAreaBottom" fmla="*/ 91080 h 90000"/>
            </a:gdLst>
            <a:ahLst/>
            <a:rect l="textAreaLeft" t="textAreaTop" r="textAreaRight" b="textAreaBottom"/>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0">
            <a:noFill/>
          </a:ln>
        </p:spPr>
        <p:style>
          <a:lnRef idx="0"/>
          <a:fillRef idx="0"/>
          <a:effectRef idx="0"/>
          <a:fontRef idx="minor"/>
        </p:style>
        <p:txBody>
          <a:bodyPr lIns="90000" rIns="90000" tIns="45000" bIns="45000" anchor="ctr">
            <a:noAutofit/>
          </a:bodyPr>
          <a:p>
            <a:endParaRPr b="0" lang="en-US" sz="1800" spc="-1" strike="noStrike">
              <a:solidFill>
                <a:schemeClr val="dk1"/>
              </a:solidFill>
              <a:latin typeface="Microsoft JhengHei UI"/>
              <a:ea typeface="Microsoft JhengHei UI"/>
            </a:endParaRPr>
          </a:p>
        </p:txBody>
      </p:sp>
      <p:sp>
        <p:nvSpPr>
          <p:cNvPr id="109" name="圖形 11"/>
          <p:cNvSpPr/>
          <p:nvPr/>
        </p:nvSpPr>
        <p:spPr>
          <a:xfrm>
            <a:off x="10969200" y="1779840"/>
            <a:ext cx="137880" cy="137880"/>
          </a:xfrm>
          <a:custGeom>
            <a:avLst/>
            <a:gdLst>
              <a:gd name="textAreaLeft" fmla="*/ 0 w 137880"/>
              <a:gd name="textAreaRight" fmla="*/ 138960 w 137880"/>
              <a:gd name="textAreaTop" fmla="*/ 0 h 137880"/>
              <a:gd name="textAreaBottom" fmla="*/ 138960 h 137880"/>
            </a:gdLst>
            <a:ahLst/>
            <a:rect l="textAreaLeft" t="textAreaTop" r="textAreaRight" b="textAreaBottom"/>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a:noFill/>
          </a:ln>
        </p:spPr>
        <p:style>
          <a:lnRef idx="0"/>
          <a:fillRef idx="0"/>
          <a:effectRef idx="0"/>
          <a:fontRef idx="minor"/>
        </p:style>
        <p:txBody>
          <a:bodyPr lIns="90000" rIns="90000" tIns="45000" bIns="45000" anchor="ctr">
            <a:noAutofit/>
          </a:bodyPr>
          <a:p>
            <a:endParaRPr b="0" lang="en-US" sz="1800" spc="-1" strike="noStrike">
              <a:solidFill>
                <a:schemeClr val="dk1"/>
              </a:solidFill>
              <a:latin typeface="Microsoft JhengHei UI"/>
              <a:ea typeface="Microsoft JhengHei UI"/>
            </a:endParaRPr>
          </a:p>
        </p:txBody>
      </p:sp>
      <p:sp>
        <p:nvSpPr>
          <p:cNvPr id="110" name="PlaceHolder 1"/>
          <p:cNvSpPr>
            <a:spLocks noGrp="1"/>
          </p:cNvSpPr>
          <p:nvPr>
            <p:ph type="ftr" idx="30"/>
          </p:nvPr>
        </p:nvSpPr>
        <p:spPr>
          <a:xfrm>
            <a:off x="7964280" y="621720"/>
            <a:ext cx="4113720" cy="3639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1" lang="en-US" sz="1200" spc="92" strike="noStrike" cap="all">
                <a:solidFill>
                  <a:schemeClr val="accent2">
                    <a:tint val="75000"/>
                  </a:schemeClr>
                </a:solidFill>
                <a:latin typeface="Microsoft JhengHei UI"/>
                <a:ea typeface="Microsoft JhengHei UI"/>
              </a:defRPr>
            </a:lvl1pPr>
          </a:lstStyle>
          <a:p>
            <a:pPr indent="0" algn="ctr" defTabSz="914400">
              <a:lnSpc>
                <a:spcPct val="100000"/>
              </a:lnSpc>
              <a:buNone/>
              <a:tabLst>
                <a:tab algn="l" pos="0"/>
              </a:tabLst>
            </a:pPr>
            <a:r>
              <a:rPr b="1" lang="en-US" sz="1200" spc="92" strike="noStrike" cap="all">
                <a:solidFill>
                  <a:schemeClr val="accent2">
                    <a:tint val="75000"/>
                  </a:schemeClr>
                </a:solidFill>
                <a:latin typeface="Microsoft JhengHei UI"/>
                <a:ea typeface="Microsoft JhengHei UI"/>
              </a:rPr>
              <a:t>&lt;頁尾&gt;</a:t>
            </a:r>
            <a:endParaRPr b="0" lang="en-US" sz="1200" spc="-1" strike="noStrike">
              <a:solidFill>
                <a:srgbClr val="000000"/>
              </a:solidFill>
              <a:latin typeface="Times New Roman"/>
            </a:endParaRPr>
          </a:p>
        </p:txBody>
      </p:sp>
      <p:sp>
        <p:nvSpPr>
          <p:cNvPr id="111" name="PlaceHolder 2"/>
          <p:cNvSpPr>
            <a:spLocks noGrp="1"/>
          </p:cNvSpPr>
          <p:nvPr>
            <p:ph type="sldNum" idx="31"/>
          </p:nvPr>
        </p:nvSpPr>
        <p:spPr>
          <a:xfrm>
            <a:off x="8610480" y="6356520"/>
            <a:ext cx="2742120" cy="363960"/>
          </a:xfrm>
          <a:prstGeom prst="rect">
            <a:avLst/>
          </a:prstGeom>
          <a:noFill/>
          <a:ln w="0">
            <a:noFill/>
          </a:ln>
        </p:spPr>
        <p:txBody>
          <a:bodyPr lIns="91440" rIns="91440" tIns="45720" bIns="45720" anchor="ctr">
            <a:noAutofit/>
          </a:bodyPr>
          <a:p>
            <a:pPr indent="0">
              <a:buNone/>
            </a:pPr>
            <a:endParaRPr b="0" lang="en-US" sz="1400" spc="-1" strike="noStrike">
              <a:solidFill>
                <a:srgbClr val="000000"/>
              </a:solidFill>
              <a:latin typeface="Times New Roman"/>
            </a:endParaRPr>
          </a:p>
        </p:txBody>
      </p:sp>
      <p:sp>
        <p:nvSpPr>
          <p:cNvPr id="112" name="PlaceHolder 3"/>
          <p:cNvSpPr>
            <a:spLocks noGrp="1"/>
          </p:cNvSpPr>
          <p:nvPr>
            <p:ph type="dt" idx="32"/>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&lt;日期/時間&gt;</a:t>
            </a:r>
            <a:endParaRPr b="0" lang="en-US" sz="1400" spc="-1" strike="noStrike">
              <a:solidFill>
                <a:srgbClr val="000000"/>
              </a:solidFill>
              <a:latin typeface="Times New Roman"/>
            </a:endParaRPr>
          </a:p>
        </p:txBody>
      </p:sp>
      <p:sp>
        <p:nvSpPr>
          <p:cNvPr id="113"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zh-TW" sz="1800" spc="-1" strike="noStrike">
                <a:solidFill>
                  <a:schemeClr val="dk1"/>
                </a:solidFill>
                <a:latin typeface="Univers"/>
              </a:rPr>
              <a:t>請按這裡編輯題名文字格式</a:t>
            </a:r>
            <a:endParaRPr b="0" lang="en-US" sz="1800" spc="-1" strike="noStrike">
              <a:solidFill>
                <a:schemeClr val="dk1"/>
              </a:solidFill>
              <a:latin typeface="Univers"/>
            </a:endParaRPr>
          </a:p>
        </p:txBody>
      </p:sp>
      <p:sp>
        <p:nvSpPr>
          <p:cNvPr id="11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TW" sz="1800" spc="-1" strike="noStrike">
                <a:solidFill>
                  <a:schemeClr val="dk1"/>
                </a:solidFill>
                <a:latin typeface="Univers"/>
              </a:rPr>
              <a:t>請按這裡編輯大綱文字格式</a:t>
            </a:r>
            <a:endParaRPr b="0" lang="en-US" sz="1800" spc="-1" strike="noStrike">
              <a:solidFill>
                <a:schemeClr val="dk1"/>
              </a:solidFill>
              <a:latin typeface="Univers"/>
            </a:endParaRPr>
          </a:p>
          <a:p>
            <a:pPr lvl="1" marL="864000" indent="-324000">
              <a:spcBef>
                <a:spcPts val="1134"/>
              </a:spcBef>
              <a:buClr>
                <a:srgbClr val="000000"/>
              </a:buClr>
              <a:buSzPct val="75000"/>
              <a:buFont typeface="Symbol" charset="2"/>
              <a:buChar char=""/>
            </a:pPr>
            <a:r>
              <a:rPr b="0" lang="zh-TW" sz="1800" spc="-1" strike="noStrike">
                <a:solidFill>
                  <a:schemeClr val="dk1"/>
                </a:solidFill>
                <a:latin typeface="Univers"/>
              </a:rPr>
              <a:t>第二個大綱層次</a:t>
            </a:r>
            <a:endParaRPr b="0" lang="en-US" sz="1800" spc="-1" strike="noStrike">
              <a:solidFill>
                <a:schemeClr val="dk1"/>
              </a:solidFill>
              <a:latin typeface="Univers"/>
            </a:endParaRPr>
          </a:p>
          <a:p>
            <a:pPr lvl="2" marL="1296000" indent="-288000">
              <a:spcBef>
                <a:spcPts val="850"/>
              </a:spcBef>
              <a:buClr>
                <a:srgbClr val="000000"/>
              </a:buClr>
              <a:buSzPct val="45000"/>
              <a:buFont typeface="Wingdings" charset="2"/>
              <a:buChar char=""/>
            </a:pPr>
            <a:r>
              <a:rPr b="0" lang="zh-TW" sz="1800" spc="-1" strike="noStrike">
                <a:solidFill>
                  <a:schemeClr val="dk1"/>
                </a:solidFill>
                <a:latin typeface="Univers"/>
              </a:rPr>
              <a:t>第三個大綱層次</a:t>
            </a:r>
            <a:endParaRPr b="0" lang="en-US" sz="1800" spc="-1" strike="noStrike">
              <a:solidFill>
                <a:schemeClr val="dk1"/>
              </a:solidFill>
              <a:latin typeface="Univers"/>
            </a:endParaRPr>
          </a:p>
          <a:p>
            <a:pPr lvl="3" marL="1728000" indent="-216000">
              <a:spcBef>
                <a:spcPts val="567"/>
              </a:spcBef>
              <a:buClr>
                <a:srgbClr val="000000"/>
              </a:buClr>
              <a:buSzPct val="75000"/>
              <a:buFont typeface="Symbol" charset="2"/>
              <a:buChar char=""/>
            </a:pPr>
            <a:r>
              <a:rPr b="0" lang="zh-TW" sz="1800" spc="-1" strike="noStrike">
                <a:solidFill>
                  <a:schemeClr val="dk1"/>
                </a:solidFill>
                <a:latin typeface="Univers"/>
              </a:rPr>
              <a:t>第四個大綱層次</a:t>
            </a:r>
            <a:endParaRPr b="0" lang="en-US" sz="1800" spc="-1" strike="noStrike">
              <a:solidFill>
                <a:schemeClr val="dk1"/>
              </a:solidFill>
              <a:latin typeface="Univers"/>
            </a:endParaRPr>
          </a:p>
          <a:p>
            <a:pPr lvl="4" marL="2160000" indent="-216000">
              <a:spcBef>
                <a:spcPts val="283"/>
              </a:spcBef>
              <a:buClr>
                <a:srgbClr val="000000"/>
              </a:buClr>
              <a:buSzPct val="45000"/>
              <a:buFont typeface="Wingdings" charset="2"/>
              <a:buChar char=""/>
            </a:pPr>
            <a:r>
              <a:rPr b="0" lang="zh-TW" sz="2000" spc="-1" strike="noStrike">
                <a:solidFill>
                  <a:schemeClr val="dk1"/>
                </a:solidFill>
                <a:latin typeface="Univers"/>
              </a:rPr>
              <a:t>第五個大綱層次</a:t>
            </a:r>
            <a:endParaRPr b="0" lang="en-US" sz="2000" spc="-1" strike="noStrike">
              <a:solidFill>
                <a:schemeClr val="dk1"/>
              </a:solidFill>
              <a:latin typeface="Univers"/>
            </a:endParaRPr>
          </a:p>
          <a:p>
            <a:pPr lvl="5" marL="2592000" indent="-216000">
              <a:spcBef>
                <a:spcPts val="283"/>
              </a:spcBef>
              <a:buClr>
                <a:srgbClr val="000000"/>
              </a:buClr>
              <a:buSzPct val="45000"/>
              <a:buFont typeface="Wingdings" charset="2"/>
              <a:buChar char=""/>
            </a:pPr>
            <a:r>
              <a:rPr b="0" lang="zh-TW" sz="2000" spc="-1" strike="noStrike">
                <a:solidFill>
                  <a:schemeClr val="dk1"/>
                </a:solidFill>
                <a:latin typeface="Univers"/>
              </a:rPr>
              <a:t>第六個大綱層次</a:t>
            </a:r>
            <a:endParaRPr b="0" lang="en-US" sz="2000" spc="-1" strike="noStrike">
              <a:solidFill>
                <a:schemeClr val="dk1"/>
              </a:solidFill>
              <a:latin typeface="Univers"/>
            </a:endParaRPr>
          </a:p>
          <a:p>
            <a:pPr lvl="6" marL="3024000" indent="-216000">
              <a:spcBef>
                <a:spcPts val="283"/>
              </a:spcBef>
              <a:buClr>
                <a:srgbClr val="000000"/>
              </a:buClr>
              <a:buSzPct val="45000"/>
              <a:buFont typeface="Wingdings" charset="2"/>
              <a:buChar char=""/>
            </a:pPr>
            <a:r>
              <a:rPr b="0" lang="zh-TW" sz="2000" spc="-1" strike="noStrike">
                <a:solidFill>
                  <a:schemeClr val="dk1"/>
                </a:solidFill>
                <a:latin typeface="Univers"/>
              </a:rPr>
              <a:t>第七個大綱層次</a:t>
            </a:r>
            <a:endParaRPr b="0" lang="en-US" sz="2000" spc="-1" strike="noStrike">
              <a:solidFill>
                <a:schemeClr val="dk1"/>
              </a:solidFill>
              <a:latin typeface="Univers"/>
            </a:endParaRPr>
          </a:p>
        </p:txBody>
      </p:sp>
    </p:spTree>
  </p:cSld>
  <p:clrMap bg1="lt1" bg2="lt2" tx1="dk1" tx2="dk2" accent1="accent1" accent2="accent2" accent3="accent3" accent4="accent4" accent5="accent5" accent6="accent6" hlink="hlink" folHlink="folHlink"/>
  <p:sldLayoutIdLst>
    <p:sldLayoutId id="2147483683"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cxnSp>
        <p:nvCxnSpPr>
          <p:cNvPr id="4" name="直線接點​​(S) 9"/>
          <p:cNvCxnSpPr/>
          <p:nvPr/>
        </p:nvCxnSpPr>
        <p:spPr>
          <a:xfrm>
            <a:off x="715680" y="356760"/>
            <a:ext cx="1080" cy="6493680"/>
          </a:xfrm>
          <a:prstGeom prst="straightConnector1">
            <a:avLst/>
          </a:prstGeom>
          <a:ln cap="sq" w="25400">
            <a:solidFill>
              <a:srgbClr val="243fff"/>
            </a:solidFill>
            <a:bevel/>
          </a:ln>
        </p:spPr>
      </p:cxnSp>
      <p:sp>
        <p:nvSpPr>
          <p:cNvPr id="5" name="圖形 15"/>
          <p:cNvSpPr/>
          <p:nvPr/>
        </p:nvSpPr>
        <p:spPr>
          <a:xfrm>
            <a:off x="10508400" y="492120"/>
            <a:ext cx="137880" cy="137880"/>
          </a:xfrm>
          <a:custGeom>
            <a:avLst/>
            <a:gdLst>
              <a:gd name="textAreaLeft" fmla="*/ 0 w 137880"/>
              <a:gd name="textAreaRight" fmla="*/ 138960 w 137880"/>
              <a:gd name="textAreaTop" fmla="*/ 0 h 137880"/>
              <a:gd name="textAreaBottom" fmla="*/ 138960 h 137880"/>
            </a:gdLst>
            <a:ahLst/>
            <a:rect l="textAreaLeft" t="textAreaTop" r="textAreaRight" b="textAreaBottom"/>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6" name="圖形 16"/>
          <p:cNvSpPr/>
          <p:nvPr/>
        </p:nvSpPr>
        <p:spPr>
          <a:xfrm>
            <a:off x="11477880" y="1055520"/>
            <a:ext cx="126720" cy="126720"/>
          </a:xfrm>
          <a:custGeom>
            <a:avLst/>
            <a:gdLst>
              <a:gd name="textAreaLeft" fmla="*/ 0 w 126720"/>
              <a:gd name="textAreaRight" fmla="*/ 127800 w 126720"/>
              <a:gd name="textAreaTop" fmla="*/ 0 h 126720"/>
              <a:gd name="textAreaBottom" fmla="*/ 127800 h 126720"/>
            </a:gdLst>
            <a:ahLst/>
            <a:rect l="textAreaLeft" t="textAreaTop" r="textAreaRight" b="textAreaBottom"/>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7" name="圖形 14"/>
          <p:cNvSpPr/>
          <p:nvPr/>
        </p:nvSpPr>
        <p:spPr>
          <a:xfrm>
            <a:off x="11241720" y="446760"/>
            <a:ext cx="90000" cy="90000"/>
          </a:xfrm>
          <a:custGeom>
            <a:avLst/>
            <a:gdLst>
              <a:gd name="textAreaLeft" fmla="*/ 0 w 90000"/>
              <a:gd name="textAreaRight" fmla="*/ 91080 w 90000"/>
              <a:gd name="textAreaTop" fmla="*/ 0 h 90000"/>
              <a:gd name="textAreaBottom" fmla="*/ 91080 h 90000"/>
            </a:gdLst>
            <a:ahLst/>
            <a:rect l="textAreaLeft" t="textAreaTop" r="textAreaRight" b="textAreaBottom"/>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cxnSp>
        <p:nvCxnSpPr>
          <p:cNvPr id="8" name="直線接點​​(S) 9"/>
          <p:cNvCxnSpPr/>
          <p:nvPr/>
        </p:nvCxnSpPr>
        <p:spPr>
          <a:xfrm>
            <a:off x="715680" y="356760"/>
            <a:ext cx="1080" cy="6493680"/>
          </a:xfrm>
          <a:prstGeom prst="straightConnector1">
            <a:avLst/>
          </a:prstGeom>
          <a:ln cap="sq" w="25400">
            <a:solidFill>
              <a:srgbClr val="243fff"/>
            </a:solidFill>
            <a:bevel/>
          </a:ln>
        </p:spPr>
      </p:cxnSp>
      <p:sp>
        <p:nvSpPr>
          <p:cNvPr id="9" name="圖形 15"/>
          <p:cNvSpPr/>
          <p:nvPr/>
        </p:nvSpPr>
        <p:spPr>
          <a:xfrm>
            <a:off x="10508400" y="492120"/>
            <a:ext cx="137880" cy="137880"/>
          </a:xfrm>
          <a:custGeom>
            <a:avLst/>
            <a:gdLst>
              <a:gd name="textAreaLeft" fmla="*/ 0 w 137880"/>
              <a:gd name="textAreaRight" fmla="*/ 138960 w 137880"/>
              <a:gd name="textAreaTop" fmla="*/ 0 h 137880"/>
              <a:gd name="textAreaBottom" fmla="*/ 138960 h 137880"/>
            </a:gdLst>
            <a:ahLst/>
            <a:rect l="textAreaLeft" t="textAreaTop" r="textAreaRight" b="textAreaBottom"/>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10" name="圖形 16"/>
          <p:cNvSpPr/>
          <p:nvPr/>
        </p:nvSpPr>
        <p:spPr>
          <a:xfrm>
            <a:off x="11477880" y="1055520"/>
            <a:ext cx="126720" cy="126720"/>
          </a:xfrm>
          <a:custGeom>
            <a:avLst/>
            <a:gdLst>
              <a:gd name="textAreaLeft" fmla="*/ 0 w 126720"/>
              <a:gd name="textAreaRight" fmla="*/ 127800 w 126720"/>
              <a:gd name="textAreaTop" fmla="*/ 0 h 126720"/>
              <a:gd name="textAreaBottom" fmla="*/ 127800 h 126720"/>
            </a:gdLst>
            <a:ahLst/>
            <a:rect l="textAreaLeft" t="textAreaTop" r="textAreaRight" b="textAreaBottom"/>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11" name="圖形 14"/>
          <p:cNvSpPr/>
          <p:nvPr/>
        </p:nvSpPr>
        <p:spPr>
          <a:xfrm>
            <a:off x="11241720" y="446760"/>
            <a:ext cx="90000" cy="90000"/>
          </a:xfrm>
          <a:custGeom>
            <a:avLst/>
            <a:gdLst>
              <a:gd name="textAreaLeft" fmla="*/ 0 w 90000"/>
              <a:gd name="textAreaRight" fmla="*/ 91080 w 90000"/>
              <a:gd name="textAreaTop" fmla="*/ 0 h 90000"/>
              <a:gd name="textAreaBottom" fmla="*/ 91080 h 90000"/>
            </a:gdLst>
            <a:ahLst/>
            <a:rect l="textAreaLeft" t="textAreaTop" r="textAreaRight" b="textAreaBottom"/>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cxnSp>
        <p:nvCxnSpPr>
          <p:cNvPr id="12" name="直線接點​​(S) 6"/>
          <p:cNvCxnSpPr/>
          <p:nvPr/>
        </p:nvCxnSpPr>
        <p:spPr>
          <a:xfrm>
            <a:off x="11585880" y="3619080"/>
            <a:ext cx="1080" cy="3240000"/>
          </a:xfrm>
          <a:prstGeom prst="straightConnector1">
            <a:avLst/>
          </a:prstGeom>
          <a:ln cap="sq" w="25400">
            <a:solidFill>
              <a:srgbClr val="243fff"/>
            </a:solidFill>
            <a:bevel/>
          </a:ln>
        </p:spPr>
      </p:cxnSp>
      <p:sp>
        <p:nvSpPr>
          <p:cNvPr id="13" name="矩形 8"/>
          <p:cNvSpPr/>
          <p:nvPr/>
        </p:nvSpPr>
        <p:spPr>
          <a:xfrm>
            <a:off x="0" y="0"/>
            <a:ext cx="5778720" cy="6856920"/>
          </a:xfrm>
          <a:prstGeom prst="rect">
            <a:avLst/>
          </a:prstGeom>
          <a:gradFill rotWithShape="0">
            <a:gsLst>
              <a:gs pos="0">
                <a:srgbClr val="243fff"/>
              </a:gs>
              <a:gs pos="100000">
                <a:srgbClr val="ff9022"/>
              </a:gs>
            </a:gsLst>
            <a:lin ang="27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Microsoft JhengHei UI"/>
              <a:ea typeface="Microsoft JhengHei UI"/>
            </a:endParaRPr>
          </a:p>
        </p:txBody>
      </p:sp>
      <p:sp>
        <p:nvSpPr>
          <p:cNvPr id="14" name="PlaceHolder 1"/>
          <p:cNvSpPr>
            <a:spLocks noGrp="1"/>
          </p:cNvSpPr>
          <p:nvPr>
            <p:ph type="ftr" idx="1"/>
          </p:nvPr>
        </p:nvSpPr>
        <p:spPr>
          <a:xfrm rot="16200000">
            <a:off x="9811440" y="1591920"/>
            <a:ext cx="3546720" cy="3639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1" lang="en-US" sz="1200" spc="92" strike="noStrike" cap="all">
                <a:solidFill>
                  <a:schemeClr val="accent2">
                    <a:tint val="75000"/>
                  </a:schemeClr>
                </a:solidFill>
                <a:latin typeface="Microsoft JhengHei UI"/>
                <a:ea typeface="Microsoft JhengHei UI"/>
              </a:defRPr>
            </a:lvl1pPr>
          </a:lstStyle>
          <a:p>
            <a:pPr indent="0" algn="ctr" defTabSz="914400">
              <a:lnSpc>
                <a:spcPct val="100000"/>
              </a:lnSpc>
              <a:buNone/>
              <a:tabLst>
                <a:tab algn="l" pos="0"/>
              </a:tabLst>
            </a:pPr>
            <a:r>
              <a:rPr b="1" lang="en-US" sz="1200" spc="92" strike="noStrike" cap="all">
                <a:solidFill>
                  <a:schemeClr val="accent2">
                    <a:tint val="75000"/>
                  </a:schemeClr>
                </a:solidFill>
                <a:latin typeface="Microsoft JhengHei UI"/>
                <a:ea typeface="Microsoft JhengHei UI"/>
              </a:rPr>
              <a:t>&lt;頁尾&gt;</a:t>
            </a:r>
            <a:endParaRPr b="0" lang="en-US" sz="1200" spc="-1" strike="noStrike">
              <a:solidFill>
                <a:srgbClr val="000000"/>
              </a:solidFill>
              <a:latin typeface="Times New Roman"/>
            </a:endParaRPr>
          </a:p>
        </p:txBody>
      </p:sp>
      <p:sp>
        <p:nvSpPr>
          <p:cNvPr id="15" name="PlaceHolder 2"/>
          <p:cNvSpPr>
            <a:spLocks noGrp="1"/>
          </p:cNvSpPr>
          <p:nvPr>
            <p:ph type="sldNum" idx="2"/>
          </p:nvPr>
        </p:nvSpPr>
        <p:spPr>
          <a:xfrm>
            <a:off x="8610480" y="6356520"/>
            <a:ext cx="2742120" cy="363960"/>
          </a:xfrm>
          <a:prstGeom prst="rect">
            <a:avLst/>
          </a:prstGeom>
          <a:noFill/>
          <a:ln w="0">
            <a:noFill/>
          </a:ln>
        </p:spPr>
        <p:txBody>
          <a:bodyPr lIns="91440" rIns="91440" tIns="45720" bIns="45720" anchor="ctr">
            <a:noAutofit/>
          </a:bodyPr>
          <a:p>
            <a:pPr indent="0">
              <a:buNone/>
            </a:pP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43fff"/>
            </a:gs>
            <a:gs pos="100000">
              <a:srgbClr val="ff9022"/>
            </a:gs>
          </a:gsLst>
          <a:lin ang="8100000"/>
        </a:gradFill>
      </p:bgPr>
    </p:bg>
    <p:spTree>
      <p:nvGrpSpPr>
        <p:cNvPr id="1" name=""/>
        <p:cNvGrpSpPr/>
        <p:nvPr/>
      </p:nvGrpSpPr>
      <p:grpSpPr>
        <a:xfrm>
          <a:off x="0" y="0"/>
          <a:ext cx="0" cy="0"/>
          <a:chOff x="0" y="0"/>
          <a:chExt cx="0" cy="0"/>
        </a:xfrm>
      </p:grpSpPr>
      <p:sp>
        <p:nvSpPr>
          <p:cNvPr id="16" name="圖形 32"/>
          <p:cNvSpPr/>
          <p:nvPr/>
        </p:nvSpPr>
        <p:spPr>
          <a:xfrm>
            <a:off x="1472400" y="1859400"/>
            <a:ext cx="137880" cy="137880"/>
          </a:xfrm>
          <a:custGeom>
            <a:avLst/>
            <a:gdLst>
              <a:gd name="textAreaLeft" fmla="*/ 0 w 137880"/>
              <a:gd name="textAreaRight" fmla="*/ 138960 w 137880"/>
              <a:gd name="textAreaTop" fmla="*/ 0 h 137880"/>
              <a:gd name="textAreaBottom" fmla="*/ 138960 h 137880"/>
            </a:gdLst>
            <a:ahLst/>
            <a:rect l="textAreaLeft" t="textAreaTop" r="textAreaRight" b="textAreaBottom"/>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17" name="圖形 33"/>
          <p:cNvSpPr/>
          <p:nvPr/>
        </p:nvSpPr>
        <p:spPr>
          <a:xfrm>
            <a:off x="2014560" y="3146760"/>
            <a:ext cx="126720" cy="126720"/>
          </a:xfrm>
          <a:custGeom>
            <a:avLst/>
            <a:gdLst>
              <a:gd name="textAreaLeft" fmla="*/ 0 w 126720"/>
              <a:gd name="textAreaRight" fmla="*/ 127800 w 126720"/>
              <a:gd name="textAreaTop" fmla="*/ 0 h 126720"/>
              <a:gd name="textAreaBottom" fmla="*/ 127800 h 126720"/>
            </a:gdLst>
            <a:ahLst/>
            <a:rect l="textAreaLeft" t="textAreaTop" r="textAreaRight" b="textAreaBottom"/>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18" name="圖形 31"/>
          <p:cNvSpPr/>
          <p:nvPr/>
        </p:nvSpPr>
        <p:spPr>
          <a:xfrm>
            <a:off x="5405040" y="4508280"/>
            <a:ext cx="90000" cy="90000"/>
          </a:xfrm>
          <a:custGeom>
            <a:avLst/>
            <a:gdLst>
              <a:gd name="textAreaLeft" fmla="*/ 0 w 90000"/>
              <a:gd name="textAreaRight" fmla="*/ 91080 w 90000"/>
              <a:gd name="textAreaTop" fmla="*/ 0 h 90000"/>
              <a:gd name="textAreaBottom" fmla="*/ 91080 h 90000"/>
            </a:gdLst>
            <a:ahLst/>
            <a:rect l="textAreaLeft" t="textAreaTop" r="textAreaRight" b="textAreaBottom"/>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cxnSp>
        <p:nvCxnSpPr>
          <p:cNvPr id="19" name="直線接點​​(S) 13"/>
          <p:cNvCxnSpPr/>
          <p:nvPr/>
        </p:nvCxnSpPr>
        <p:spPr>
          <a:xfrm>
            <a:off x="856080" y="3502800"/>
            <a:ext cx="1080" cy="3347280"/>
          </a:xfrm>
          <a:prstGeom prst="straightConnector1">
            <a:avLst/>
          </a:prstGeom>
          <a:ln cap="sq" w="25400">
            <a:solidFill>
              <a:srgbClr val="ffffff"/>
            </a:solidFill>
            <a:bevel/>
          </a:ln>
        </p:spPr>
      </p:cxnSp>
      <p:sp>
        <p:nvSpPr>
          <p:cNvPr id="20" name="PlaceHolder 1"/>
          <p:cNvSpPr>
            <a:spLocks noGrp="1"/>
          </p:cNvSpPr>
          <p:nvPr>
            <p:ph type="ftr" idx="3"/>
          </p:nvPr>
        </p:nvSpPr>
        <p:spPr>
          <a:xfrm rot="16200000">
            <a:off x="-547920" y="1939320"/>
            <a:ext cx="2787840" cy="3639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1" lang="en-US" sz="1200" spc="92" strike="noStrike" cap="all">
                <a:solidFill>
                  <a:schemeClr val="lt1">
                    <a:tint val="75000"/>
                  </a:schemeClr>
                </a:solidFill>
                <a:latin typeface="Microsoft JhengHei UI"/>
                <a:ea typeface="Microsoft JhengHei UI"/>
              </a:defRPr>
            </a:lvl1pPr>
          </a:lstStyle>
          <a:p>
            <a:pPr indent="0" algn="ctr" defTabSz="914400">
              <a:lnSpc>
                <a:spcPct val="100000"/>
              </a:lnSpc>
              <a:buNone/>
              <a:tabLst>
                <a:tab algn="l" pos="0"/>
              </a:tabLst>
            </a:pPr>
            <a:r>
              <a:rPr b="1" lang="en-US" sz="1200" spc="92" strike="noStrike" cap="all">
                <a:solidFill>
                  <a:schemeClr val="lt1">
                    <a:tint val="75000"/>
                  </a:schemeClr>
                </a:solidFill>
                <a:latin typeface="Microsoft JhengHei UI"/>
                <a:ea typeface="Microsoft JhengHei UI"/>
              </a:rPr>
              <a:t>&lt;頁尾&gt;</a:t>
            </a:r>
            <a:endParaRPr b="0" lang="en-US" sz="1200" spc="-1" strike="noStrike">
              <a:solidFill>
                <a:srgbClr val="ffffff"/>
              </a:solidFill>
              <a:latin typeface="Times New Roman"/>
            </a:endParaRPr>
          </a:p>
        </p:txBody>
      </p:sp>
      <p:sp>
        <p:nvSpPr>
          <p:cNvPr id="21" name="PlaceHolder 2"/>
          <p:cNvSpPr>
            <a:spLocks noGrp="1"/>
          </p:cNvSpPr>
          <p:nvPr>
            <p:ph type="sldNum" idx="4"/>
          </p:nvPr>
        </p:nvSpPr>
        <p:spPr>
          <a:xfrm>
            <a:off x="8610480" y="201240"/>
            <a:ext cx="2742120" cy="363960"/>
          </a:xfrm>
          <a:prstGeom prst="rect">
            <a:avLst/>
          </a:prstGeom>
          <a:noFill/>
          <a:ln w="0">
            <a:noFill/>
          </a:ln>
        </p:spPr>
        <p:txBody>
          <a:bodyPr lIns="91440" rIns="91440" tIns="45720" bIns="45720" anchor="ctr">
            <a:noAutofit/>
          </a:bodyPr>
          <a:p>
            <a:pPr indent="0">
              <a:buNone/>
            </a:pPr>
            <a:endParaRPr b="0" lang="en-US" sz="1400" spc="-1" strike="noStrike">
              <a:solidFill>
                <a:srgbClr val="ffffff"/>
              </a:solidFill>
              <a:latin typeface="Times New Roman"/>
            </a:endParaRPr>
          </a:p>
        </p:txBody>
      </p:sp>
      <p:sp>
        <p:nvSpPr>
          <p:cNvPr id="22" name="PlaceHolder 3"/>
          <p:cNvSpPr>
            <a:spLocks noGrp="1"/>
          </p:cNvSpPr>
          <p:nvPr>
            <p:ph type="dt" idx="5"/>
          </p:nvPr>
        </p:nvSpPr>
        <p:spPr>
          <a:xfrm>
            <a:off x="658440" y="20124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&lt;日期/時間&gt;</a:t>
            </a:r>
            <a:endParaRPr b="0" lang="en-US" sz="1400" spc="-1" strike="noStrike">
              <a:solidFill>
                <a:srgbClr val="ffffff"/>
              </a:solidFill>
              <a:latin typeface="Times New Roman"/>
            </a:endParaRPr>
          </a:p>
        </p:txBody>
      </p:sp>
      <p:sp>
        <p:nvSpPr>
          <p:cNvPr id="23"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zh-TW" sz="1800" spc="-1" strike="noStrike">
                <a:solidFill>
                  <a:schemeClr val="dk1"/>
                </a:solidFill>
                <a:latin typeface="Univers"/>
              </a:rPr>
              <a:t>請按這裡編輯題名文字格式</a:t>
            </a:r>
            <a:endParaRPr b="0" lang="en-US" sz="1800" spc="-1" strike="noStrike">
              <a:solidFill>
                <a:schemeClr val="dk1"/>
              </a:solidFill>
              <a:latin typeface="Univers"/>
            </a:endParaRPr>
          </a:p>
        </p:txBody>
      </p:sp>
      <p:sp>
        <p:nvSpPr>
          <p:cNvPr id="2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zh-TW" sz="1800" spc="-1" strike="noStrike">
                <a:solidFill>
                  <a:schemeClr val="dk1"/>
                </a:solidFill>
                <a:latin typeface="Univers"/>
              </a:rPr>
              <a:t>請按這裡編輯大綱文字格式</a:t>
            </a:r>
            <a:endParaRPr b="0" lang="en-US" sz="1800" spc="-1" strike="noStrike">
              <a:solidFill>
                <a:schemeClr val="dk1"/>
              </a:solidFill>
              <a:latin typeface="Univers"/>
            </a:endParaRPr>
          </a:p>
          <a:p>
            <a:pPr lvl="1" marL="864000" indent="-324000">
              <a:spcBef>
                <a:spcPts val="1134"/>
              </a:spcBef>
              <a:buClr>
                <a:srgbClr val="ffffff"/>
              </a:buClr>
              <a:buSzPct val="75000"/>
              <a:buFont typeface="Symbol" charset="2"/>
              <a:buChar char=""/>
            </a:pPr>
            <a:r>
              <a:rPr b="0" lang="zh-TW" sz="1800" spc="-1" strike="noStrike">
                <a:solidFill>
                  <a:schemeClr val="dk1"/>
                </a:solidFill>
                <a:latin typeface="Univers"/>
              </a:rPr>
              <a:t>第二個大綱層次</a:t>
            </a:r>
            <a:endParaRPr b="0" lang="en-US" sz="1800" spc="-1" strike="noStrike">
              <a:solidFill>
                <a:schemeClr val="dk1"/>
              </a:solidFill>
              <a:latin typeface="Univers"/>
            </a:endParaRPr>
          </a:p>
          <a:p>
            <a:pPr lvl="2" marL="1296000" indent="-288000">
              <a:spcBef>
                <a:spcPts val="850"/>
              </a:spcBef>
              <a:buClr>
                <a:srgbClr val="ffffff"/>
              </a:buClr>
              <a:buSzPct val="45000"/>
              <a:buFont typeface="Wingdings" charset="2"/>
              <a:buChar char=""/>
            </a:pPr>
            <a:r>
              <a:rPr b="0" lang="zh-TW" sz="1800" spc="-1" strike="noStrike">
                <a:solidFill>
                  <a:schemeClr val="dk1"/>
                </a:solidFill>
                <a:latin typeface="Univers"/>
              </a:rPr>
              <a:t>第三個大綱層次</a:t>
            </a:r>
            <a:endParaRPr b="0" lang="en-US" sz="1800" spc="-1" strike="noStrike">
              <a:solidFill>
                <a:schemeClr val="dk1"/>
              </a:solidFill>
              <a:latin typeface="Univers"/>
            </a:endParaRPr>
          </a:p>
          <a:p>
            <a:pPr lvl="3" marL="1728000" indent="-216000">
              <a:spcBef>
                <a:spcPts val="567"/>
              </a:spcBef>
              <a:buClr>
                <a:srgbClr val="ffffff"/>
              </a:buClr>
              <a:buSzPct val="75000"/>
              <a:buFont typeface="Symbol" charset="2"/>
              <a:buChar char=""/>
            </a:pPr>
            <a:r>
              <a:rPr b="0" lang="zh-TW" sz="1800" spc="-1" strike="noStrike">
                <a:solidFill>
                  <a:schemeClr val="dk1"/>
                </a:solidFill>
                <a:latin typeface="Univers"/>
              </a:rPr>
              <a:t>第四個大綱層次</a:t>
            </a:r>
            <a:endParaRPr b="0" lang="en-US" sz="1800" spc="-1" strike="noStrike">
              <a:solidFill>
                <a:schemeClr val="dk1"/>
              </a:solidFill>
              <a:latin typeface="Univers"/>
            </a:endParaRPr>
          </a:p>
          <a:p>
            <a:pPr lvl="4" marL="2160000" indent="-216000">
              <a:spcBef>
                <a:spcPts val="283"/>
              </a:spcBef>
              <a:buClr>
                <a:srgbClr val="ffffff"/>
              </a:buClr>
              <a:buSzPct val="45000"/>
              <a:buFont typeface="Wingdings" charset="2"/>
              <a:buChar char=""/>
            </a:pPr>
            <a:r>
              <a:rPr b="0" lang="zh-TW" sz="2000" spc="-1" strike="noStrike">
                <a:solidFill>
                  <a:schemeClr val="dk1"/>
                </a:solidFill>
                <a:latin typeface="Univers"/>
              </a:rPr>
              <a:t>第五個大綱層次</a:t>
            </a:r>
            <a:endParaRPr b="0" lang="en-US" sz="2000" spc="-1" strike="noStrike">
              <a:solidFill>
                <a:schemeClr val="dk1"/>
              </a:solidFill>
              <a:latin typeface="Univers"/>
            </a:endParaRPr>
          </a:p>
          <a:p>
            <a:pPr lvl="5" marL="2592000" indent="-216000">
              <a:spcBef>
                <a:spcPts val="283"/>
              </a:spcBef>
              <a:buClr>
                <a:srgbClr val="ffffff"/>
              </a:buClr>
              <a:buSzPct val="45000"/>
              <a:buFont typeface="Wingdings" charset="2"/>
              <a:buChar char=""/>
            </a:pPr>
            <a:r>
              <a:rPr b="0" lang="zh-TW" sz="2000" spc="-1" strike="noStrike">
                <a:solidFill>
                  <a:schemeClr val="dk1"/>
                </a:solidFill>
                <a:latin typeface="Univers"/>
              </a:rPr>
              <a:t>第六個大綱層次</a:t>
            </a:r>
            <a:endParaRPr b="0" lang="en-US" sz="2000" spc="-1" strike="noStrike">
              <a:solidFill>
                <a:schemeClr val="dk1"/>
              </a:solidFill>
              <a:latin typeface="Univers"/>
            </a:endParaRPr>
          </a:p>
          <a:p>
            <a:pPr lvl="6" marL="3024000" indent="-216000">
              <a:spcBef>
                <a:spcPts val="283"/>
              </a:spcBef>
              <a:buClr>
                <a:srgbClr val="ffffff"/>
              </a:buClr>
              <a:buSzPct val="45000"/>
              <a:buFont typeface="Wingdings" charset="2"/>
              <a:buChar char=""/>
            </a:pPr>
            <a:r>
              <a:rPr b="0" lang="zh-TW" sz="2000" spc="-1" strike="noStrike">
                <a:solidFill>
                  <a:schemeClr val="dk1"/>
                </a:solidFill>
                <a:latin typeface="Univers"/>
              </a:rPr>
              <a:t>第七個大綱層次</a:t>
            </a:r>
            <a:endParaRPr b="0" lang="en-US" sz="2000" spc="-1" strike="noStrike">
              <a:solidFill>
                <a:schemeClr val="dk1"/>
              </a:solidFill>
              <a:latin typeface="Univers"/>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cxnSp>
        <p:nvCxnSpPr>
          <p:cNvPr id="25" name="直線接點 5"/>
          <p:cNvCxnSpPr/>
          <p:nvPr/>
        </p:nvCxnSpPr>
        <p:spPr>
          <a:xfrm>
            <a:off x="715680" y="356760"/>
            <a:ext cx="1080" cy="6493680"/>
          </a:xfrm>
          <a:prstGeom prst="straightConnector1">
            <a:avLst/>
          </a:prstGeom>
          <a:ln cap="sq" w="25400">
            <a:solidFill>
              <a:srgbClr val="243fff"/>
            </a:solidFill>
            <a:bevel/>
          </a:ln>
        </p:spPr>
      </p:cxnSp>
      <p:sp>
        <p:nvSpPr>
          <p:cNvPr id="2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zh-TW" sz="1800" spc="-1" strike="noStrike">
                <a:solidFill>
                  <a:schemeClr val="dk1"/>
                </a:solidFill>
                <a:latin typeface="Univers"/>
              </a:rPr>
              <a:t>請按這裡編輯題名文字格式</a:t>
            </a:r>
            <a:endParaRPr b="0" lang="en-US" sz="1800" spc="-1" strike="noStrike">
              <a:solidFill>
                <a:schemeClr val="dk1"/>
              </a:solidFill>
              <a:latin typeface="Univers"/>
            </a:endParaRPr>
          </a:p>
        </p:txBody>
      </p:sp>
      <p:sp>
        <p:nvSpPr>
          <p:cNvPr id="27" name="PlaceHolder 2"/>
          <p:cNvSpPr>
            <a:spLocks noGrp="1"/>
          </p:cNvSpPr>
          <p:nvPr>
            <p:ph type="ftr" idx="6"/>
          </p:nvPr>
        </p:nvSpPr>
        <p:spPr>
          <a:xfrm>
            <a:off x="4038480" y="6356520"/>
            <a:ext cx="4113720" cy="3639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1" lang="en-US" sz="1200" spc="92" strike="noStrike" cap="all">
                <a:solidFill>
                  <a:schemeClr val="dk1">
                    <a:tint val="75000"/>
                  </a:schemeClr>
                </a:solidFill>
                <a:latin typeface="Microsoft JhengHei UI"/>
                <a:ea typeface="Microsoft JhengHei UI"/>
              </a:defRPr>
            </a:lvl1pPr>
          </a:lstStyle>
          <a:p>
            <a:pPr indent="0" algn="ctr" defTabSz="914400">
              <a:lnSpc>
                <a:spcPct val="100000"/>
              </a:lnSpc>
              <a:buNone/>
              <a:tabLst>
                <a:tab algn="l" pos="0"/>
              </a:tabLst>
            </a:pPr>
            <a:r>
              <a:rPr b="1" lang="en-US" sz="1200" spc="92" strike="noStrike" cap="all">
                <a:solidFill>
                  <a:schemeClr val="dk1">
                    <a:tint val="75000"/>
                  </a:schemeClr>
                </a:solidFill>
                <a:latin typeface="Microsoft JhengHei UI"/>
                <a:ea typeface="Microsoft JhengHei UI"/>
              </a:rPr>
              <a:t>&lt;頁尾&gt;</a:t>
            </a:r>
            <a:endParaRPr b="0" lang="en-US" sz="1200" spc="-1" strike="noStrike">
              <a:solidFill>
                <a:srgbClr val="000000"/>
              </a:solidFill>
              <a:latin typeface="Times New Roman"/>
            </a:endParaRPr>
          </a:p>
        </p:txBody>
      </p:sp>
      <p:sp>
        <p:nvSpPr>
          <p:cNvPr id="28" name="PlaceHolder 3"/>
          <p:cNvSpPr>
            <a:spLocks noGrp="1"/>
          </p:cNvSpPr>
          <p:nvPr>
            <p:ph type="sldNum" idx="7"/>
          </p:nvPr>
        </p:nvSpPr>
        <p:spPr>
          <a:xfrm>
            <a:off x="8610480" y="6356520"/>
            <a:ext cx="2742120" cy="363960"/>
          </a:xfrm>
          <a:prstGeom prst="rect">
            <a:avLst/>
          </a:prstGeom>
          <a:noFill/>
          <a:ln w="0">
            <a:noFill/>
          </a:ln>
        </p:spPr>
        <p:txBody>
          <a:bodyPr lIns="91440" rIns="91440" tIns="45720" bIns="45720" anchor="ctr">
            <a:noAutofit/>
          </a:bodyPr>
          <a:p>
            <a:pPr indent="0">
              <a:buNone/>
            </a:pPr>
            <a:endParaRPr b="0" lang="en-US" sz="1400" spc="-1" strike="noStrike">
              <a:solidFill>
                <a:srgbClr val="000000"/>
              </a:solidFill>
              <a:latin typeface="Times New Roman"/>
            </a:endParaRPr>
          </a:p>
        </p:txBody>
      </p:sp>
      <p:sp>
        <p:nvSpPr>
          <p:cNvPr id="29" name="PlaceHolder 4"/>
          <p:cNvSpPr>
            <a:spLocks noGrp="1"/>
          </p:cNvSpPr>
          <p:nvPr>
            <p:ph type="dt" idx="8"/>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&lt;日期/時間&gt;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cxnSp>
        <p:nvCxnSpPr>
          <p:cNvPr id="31" name="直線接點​​(S) 4"/>
          <p:cNvCxnSpPr/>
          <p:nvPr/>
        </p:nvCxnSpPr>
        <p:spPr>
          <a:xfrm>
            <a:off x="715680" y="356760"/>
            <a:ext cx="1080" cy="6493680"/>
          </a:xfrm>
          <a:prstGeom prst="straightConnector1">
            <a:avLst/>
          </a:prstGeom>
          <a:ln cap="sq" w="25400">
            <a:solidFill>
              <a:srgbClr val="243fff"/>
            </a:solidFill>
            <a:bevel/>
          </a:ln>
        </p:spPr>
      </p:cxnSp>
      <p:sp>
        <p:nvSpPr>
          <p:cNvPr id="32" name="PlaceHolder 1"/>
          <p:cNvSpPr>
            <a:spLocks noGrp="1"/>
          </p:cNvSpPr>
          <p:nvPr>
            <p:ph type="ftr" idx="9"/>
          </p:nvPr>
        </p:nvSpPr>
        <p:spPr>
          <a:xfrm>
            <a:off x="4038480" y="6356520"/>
            <a:ext cx="4113720" cy="3639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1" lang="en-US" sz="1200" spc="92" strike="noStrike" cap="all">
                <a:solidFill>
                  <a:schemeClr val="dk1">
                    <a:tint val="75000"/>
                  </a:schemeClr>
                </a:solidFill>
                <a:latin typeface="Microsoft JhengHei UI"/>
                <a:ea typeface="Microsoft JhengHei UI"/>
              </a:defRPr>
            </a:lvl1pPr>
          </a:lstStyle>
          <a:p>
            <a:pPr indent="0" algn="ctr" defTabSz="914400">
              <a:lnSpc>
                <a:spcPct val="100000"/>
              </a:lnSpc>
              <a:buNone/>
              <a:tabLst>
                <a:tab algn="l" pos="0"/>
              </a:tabLst>
            </a:pPr>
            <a:r>
              <a:rPr b="1" lang="en-US" sz="1200" spc="92" strike="noStrike" cap="all">
                <a:solidFill>
                  <a:schemeClr val="dk1">
                    <a:tint val="75000"/>
                  </a:schemeClr>
                </a:solidFill>
                <a:latin typeface="Microsoft JhengHei UI"/>
                <a:ea typeface="Microsoft JhengHei UI"/>
              </a:rPr>
              <a:t>&lt;頁尾&gt;</a:t>
            </a:r>
            <a:endParaRPr b="0" lang="en-US" sz="1200" spc="-1" strike="noStrike">
              <a:solidFill>
                <a:srgbClr val="000000"/>
              </a:solidFill>
              <a:latin typeface="Times New Roman"/>
            </a:endParaRPr>
          </a:p>
        </p:txBody>
      </p:sp>
      <p:sp>
        <p:nvSpPr>
          <p:cNvPr id="33" name="PlaceHolder 2"/>
          <p:cNvSpPr>
            <a:spLocks noGrp="1"/>
          </p:cNvSpPr>
          <p:nvPr>
            <p:ph type="sldNum" idx="10"/>
          </p:nvPr>
        </p:nvSpPr>
        <p:spPr>
          <a:xfrm>
            <a:off x="8610480" y="6356520"/>
            <a:ext cx="2742120" cy="363960"/>
          </a:xfrm>
          <a:prstGeom prst="rect">
            <a:avLst/>
          </a:prstGeom>
          <a:noFill/>
          <a:ln w="0">
            <a:noFill/>
          </a:ln>
        </p:spPr>
        <p:txBody>
          <a:bodyPr lIns="91440" rIns="91440" tIns="45720" bIns="45720" anchor="ctr">
            <a:noAutofit/>
          </a:bodyPr>
          <a:p>
            <a:pPr indent="0">
              <a:buNone/>
            </a:pPr>
            <a:endParaRPr b="0" lang="en-US" sz="1400" spc="-1" strike="noStrike">
              <a:solidFill>
                <a:srgbClr val="000000"/>
              </a:solidFill>
              <a:latin typeface="Times New Roman"/>
            </a:endParaRPr>
          </a:p>
        </p:txBody>
      </p:sp>
      <p:sp>
        <p:nvSpPr>
          <p:cNvPr id="34" name="PlaceHolder 3"/>
          <p:cNvSpPr>
            <a:spLocks noGrp="1"/>
          </p:cNvSpPr>
          <p:nvPr>
            <p:ph type="dt" idx="11"/>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&lt;日期/時間&gt;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cxnSp>
        <p:nvCxnSpPr>
          <p:cNvPr id="35" name="直線接點​​(S) 7"/>
          <p:cNvCxnSpPr/>
          <p:nvPr/>
        </p:nvCxnSpPr>
        <p:spPr>
          <a:xfrm>
            <a:off x="715680" y="356760"/>
            <a:ext cx="1080" cy="6493680"/>
          </a:xfrm>
          <a:prstGeom prst="straightConnector1">
            <a:avLst/>
          </a:prstGeom>
          <a:ln cap="sq" w="25400">
            <a:solidFill>
              <a:srgbClr val="243fff"/>
            </a:solidFill>
            <a:bevel/>
          </a:ln>
        </p:spPr>
      </p:cxnSp>
      <p:sp>
        <p:nvSpPr>
          <p:cNvPr id="36" name="PlaceHolder 1"/>
          <p:cNvSpPr>
            <a:spLocks noGrp="1"/>
          </p:cNvSpPr>
          <p:nvPr>
            <p:ph type="ftr" idx="12"/>
          </p:nvPr>
        </p:nvSpPr>
        <p:spPr>
          <a:xfrm>
            <a:off x="4038480" y="6356520"/>
            <a:ext cx="4113720" cy="3639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1" lang="en-US" sz="1200" spc="92" strike="noStrike" cap="all">
                <a:solidFill>
                  <a:schemeClr val="dk1">
                    <a:tint val="75000"/>
                  </a:schemeClr>
                </a:solidFill>
                <a:latin typeface="Microsoft JhengHei UI"/>
                <a:ea typeface="Microsoft JhengHei UI"/>
              </a:defRPr>
            </a:lvl1pPr>
          </a:lstStyle>
          <a:p>
            <a:pPr indent="0" algn="ctr" defTabSz="914400">
              <a:lnSpc>
                <a:spcPct val="100000"/>
              </a:lnSpc>
              <a:buNone/>
              <a:tabLst>
                <a:tab algn="l" pos="0"/>
              </a:tabLst>
            </a:pPr>
            <a:r>
              <a:rPr b="1" lang="en-US" sz="1200" spc="92" strike="noStrike" cap="all">
                <a:solidFill>
                  <a:schemeClr val="dk1">
                    <a:tint val="75000"/>
                  </a:schemeClr>
                </a:solidFill>
                <a:latin typeface="Microsoft JhengHei UI"/>
                <a:ea typeface="Microsoft JhengHei UI"/>
              </a:rPr>
              <a:t>&lt;頁尾&gt;</a:t>
            </a:r>
            <a:endParaRPr b="0" lang="en-US" sz="1200" spc="-1" strike="noStrike">
              <a:solidFill>
                <a:srgbClr val="000000"/>
              </a:solidFill>
              <a:latin typeface="Times New Roman"/>
            </a:endParaRPr>
          </a:p>
        </p:txBody>
      </p:sp>
      <p:sp>
        <p:nvSpPr>
          <p:cNvPr id="37" name="PlaceHolder 2"/>
          <p:cNvSpPr>
            <a:spLocks noGrp="1"/>
          </p:cNvSpPr>
          <p:nvPr>
            <p:ph type="sldNum" idx="13"/>
          </p:nvPr>
        </p:nvSpPr>
        <p:spPr>
          <a:xfrm>
            <a:off x="8610480" y="6356520"/>
            <a:ext cx="2742120" cy="363960"/>
          </a:xfrm>
          <a:prstGeom prst="rect">
            <a:avLst/>
          </a:prstGeom>
          <a:noFill/>
          <a:ln w="0">
            <a:noFill/>
          </a:ln>
        </p:spPr>
        <p:txBody>
          <a:bodyPr lIns="91440" rIns="91440" tIns="45720" bIns="45720" anchor="ctr">
            <a:noAutofit/>
          </a:bodyPr>
          <a:p>
            <a:pPr indent="0">
              <a:buNone/>
            </a:pPr>
            <a:endParaRPr b="0" lang="en-US" sz="1400" spc="-1" strike="noStrike">
              <a:solidFill>
                <a:srgbClr val="000000"/>
              </a:solidFill>
              <a:latin typeface="Times New Roman"/>
            </a:endParaRPr>
          </a:p>
        </p:txBody>
      </p:sp>
      <p:sp>
        <p:nvSpPr>
          <p:cNvPr id="38" name="PlaceHolder 3"/>
          <p:cNvSpPr>
            <a:spLocks noGrp="1"/>
          </p:cNvSpPr>
          <p:nvPr>
            <p:ph type="dt" idx="14"/>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&lt;日期/時間&gt;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cxnSp>
        <p:nvCxnSpPr>
          <p:cNvPr id="39" name="直線接點​​(S) 7"/>
          <p:cNvCxnSpPr/>
          <p:nvPr/>
        </p:nvCxnSpPr>
        <p:spPr>
          <a:xfrm>
            <a:off x="715680" y="356760"/>
            <a:ext cx="1080" cy="6493680"/>
          </a:xfrm>
          <a:prstGeom prst="straightConnector1">
            <a:avLst/>
          </a:prstGeom>
          <a:ln cap="sq" w="25400">
            <a:solidFill>
              <a:srgbClr val="243fff"/>
            </a:solidFill>
            <a:bevel/>
          </a:ln>
        </p:spPr>
      </p:cxnSp>
      <p:sp>
        <p:nvSpPr>
          <p:cNvPr id="40" name="PlaceHolder 1"/>
          <p:cNvSpPr>
            <a:spLocks noGrp="1"/>
          </p:cNvSpPr>
          <p:nvPr>
            <p:ph type="ftr" idx="15"/>
          </p:nvPr>
        </p:nvSpPr>
        <p:spPr>
          <a:xfrm>
            <a:off x="4038480" y="6356520"/>
            <a:ext cx="4113720" cy="3639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1" lang="en-US" sz="1200" spc="92" strike="noStrike" cap="all">
                <a:solidFill>
                  <a:schemeClr val="dk1">
                    <a:tint val="75000"/>
                  </a:schemeClr>
                </a:solidFill>
                <a:latin typeface="Microsoft JhengHei UI"/>
                <a:ea typeface="Microsoft JhengHei UI"/>
              </a:defRPr>
            </a:lvl1pPr>
          </a:lstStyle>
          <a:p>
            <a:pPr indent="0" algn="ctr" defTabSz="914400">
              <a:lnSpc>
                <a:spcPct val="100000"/>
              </a:lnSpc>
              <a:buNone/>
              <a:tabLst>
                <a:tab algn="l" pos="0"/>
              </a:tabLst>
            </a:pPr>
            <a:r>
              <a:rPr b="1" lang="en-US" sz="1200" spc="92" strike="noStrike" cap="all">
                <a:solidFill>
                  <a:schemeClr val="dk1">
                    <a:tint val="75000"/>
                  </a:schemeClr>
                </a:solidFill>
                <a:latin typeface="Microsoft JhengHei UI"/>
                <a:ea typeface="Microsoft JhengHei UI"/>
              </a:rPr>
              <a:t>&lt;頁尾&gt;</a:t>
            </a:r>
            <a:endParaRPr b="0" lang="en-US" sz="1200" spc="-1" strike="noStrike">
              <a:solidFill>
                <a:srgbClr val="000000"/>
              </a:solidFill>
              <a:latin typeface="Times New Roman"/>
            </a:endParaRPr>
          </a:p>
        </p:txBody>
      </p:sp>
      <p:sp>
        <p:nvSpPr>
          <p:cNvPr id="41" name="PlaceHolder 2"/>
          <p:cNvSpPr>
            <a:spLocks noGrp="1"/>
          </p:cNvSpPr>
          <p:nvPr>
            <p:ph type="sldNum" idx="16"/>
          </p:nvPr>
        </p:nvSpPr>
        <p:spPr>
          <a:xfrm>
            <a:off x="8610480" y="6356520"/>
            <a:ext cx="2742120" cy="363960"/>
          </a:xfrm>
          <a:prstGeom prst="rect">
            <a:avLst/>
          </a:prstGeom>
          <a:noFill/>
          <a:ln w="0">
            <a:noFill/>
          </a:ln>
        </p:spPr>
        <p:txBody>
          <a:bodyPr lIns="91440" rIns="91440" tIns="45720" bIns="45720" anchor="ctr">
            <a:noAutofit/>
          </a:bodyPr>
          <a:p>
            <a:pPr indent="0">
              <a:buNone/>
            </a:pPr>
            <a:endParaRPr b="0" lang="en-US" sz="1400" spc="-1" strike="noStrike">
              <a:solidFill>
                <a:srgbClr val="000000"/>
              </a:solidFill>
              <a:latin typeface="Times New Roman"/>
            </a:endParaRPr>
          </a:p>
        </p:txBody>
      </p:sp>
      <p:sp>
        <p:nvSpPr>
          <p:cNvPr id="42" name="PlaceHolder 3"/>
          <p:cNvSpPr>
            <a:spLocks noGrp="1"/>
          </p:cNvSpPr>
          <p:nvPr>
            <p:ph type="dt" idx="17"/>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&lt;日期/時間&gt;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2.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12.xml"/><Relationship Id="rId4"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2.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2.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2.png"/><Relationship Id="rId3" Type="http://schemas.openxmlformats.org/officeDocument/2006/relationships/slideLayout" Target="../slideLayouts/slideLayout12.xml"/><Relationship Id="rId4"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2.xml"/>
</Relationships>
</file>

<file path=ppt/slides/_rels/slide17.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2.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12.xml"/><Relationship Id="rId4"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1.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2.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18.png"/><Relationship Id="rId3" Type="http://schemas.openxmlformats.org/officeDocument/2006/relationships/image" Target="../media/image20.png"/><Relationship Id="rId4" Type="http://schemas.openxmlformats.org/officeDocument/2006/relationships/slideLayout" Target="../slideLayouts/slideLayout12.xml"/><Relationship Id="rId5"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2.xml"/><Relationship Id="rId4"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2.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hyperlink" Target="https://so.csdn.net/so/search?q=FIFO&amp;spm=1001.2101.3001.7020" TargetMode="External"/><Relationship Id="rId5" Type="http://schemas.openxmlformats.org/officeDocument/2006/relationships/image" Target="../media/image27.png"/><Relationship Id="rId6" Type="http://schemas.openxmlformats.org/officeDocument/2006/relationships/slideLayout" Target="../slideLayouts/slideLayout12.xml"/><Relationship Id="rId7"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hyperlink" Target="https://zhida.zhihu.com/search?content_id=231980763&amp;content_type=Article&amp;match_order=1&amp;q=&#35793;&#30721;&amp;zhida_source=entity" TargetMode="External"/><Relationship Id="rId2" Type="http://schemas.openxmlformats.org/officeDocument/2006/relationships/image" Target="../media/image28.png"/><Relationship Id="rId3" Type="http://schemas.openxmlformats.org/officeDocument/2006/relationships/image" Target="../media/image28.png"/><Relationship Id="rId4" Type="http://schemas.openxmlformats.org/officeDocument/2006/relationships/slideLayout" Target="../slideLayouts/slideLayout12.xml"/><Relationship Id="rId5"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2.xml"/><Relationship Id="rId3"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2.xml"/><Relationship Id="rId3"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2.xml"/><Relationship Id="rId3"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2.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2.xml"/><Relationship Id="rId3"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2.xml"/><Relationship Id="rId3"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2.xml"/><Relationship Id="rId3"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slideLayout" Target="../slideLayouts/slideLayout12.xml"/><Relationship Id="rId4"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Layout" Target="../slideLayouts/slideLayout12.xml"/><Relationship Id="rId4"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2.xml"/><Relationship Id="rId3"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2.xml"/><Relationship Id="rId3"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2.xml"/><Relationship Id="rId3"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12.xml"/><Relationship Id="rId5"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2.xml"/><Relationship Id="rId3"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2.xml"/><Relationship Id="rId3"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hyperlink" Target="https://zhida.zhihu.com/search?content_id=230836219&amp;content_type=Article&amp;match_order=1&amp;q=deterministic&amp;zhida_source=entity" TargetMode="External"/><Relationship Id="rId2" Type="http://schemas.openxmlformats.org/officeDocument/2006/relationships/slideLayout" Target="../slideLayouts/slideLayout12.xml"/><Relationship Id="rId3"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slideLayout" Target="../slideLayouts/slideLayout12.xml"/><Relationship Id="rId5"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2.xml"/><Relationship Id="rId3"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slideLayout" Target="../slideLayouts/slideLayout12.xml"/><Relationship Id="rId4"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2.xml"/><Relationship Id="rId3"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2.xml"/><Relationship Id="rId3"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slideLayout" Target="../slideLayouts/slideLayout12.xml"/><Relationship Id="rId4"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12.xml"/><Relationship Id="rId3"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2.xml"/><Relationship Id="rId3"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slideLayout" Target="../slideLayouts/slideLayout12.xml"/><Relationship Id="rId4"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slideLayout" Target="../slideLayouts/slideLayout5.xml"/><Relationship Id="rId6" Type="http://schemas.openxmlformats.org/officeDocument/2006/relationships/notesSlide" Target="../notesSlides/notesSlide6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2.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12.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PlaceHolder 1"/>
          <p:cNvSpPr>
            <a:spLocks noGrp="1"/>
          </p:cNvSpPr>
          <p:nvPr>
            <p:ph type="title"/>
          </p:nvPr>
        </p:nvSpPr>
        <p:spPr>
          <a:xfrm>
            <a:off x="1298520" y="594360"/>
            <a:ext cx="6271560" cy="284256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8000" spc="392" strike="noStrike" cap="all">
                <a:solidFill>
                  <a:schemeClr val="lt1"/>
                </a:solidFill>
                <a:latin typeface="Times New Roman"/>
                <a:ea typeface="微軟正黑體"/>
              </a:rPr>
              <a:t>AXI </a:t>
            </a:r>
            <a:r>
              <a:rPr b="1" lang="zh-TW" sz="8000" spc="392" strike="noStrike" cap="all">
                <a:solidFill>
                  <a:schemeClr val="lt1"/>
                </a:solidFill>
                <a:latin typeface="Times New Roman"/>
                <a:ea typeface="微軟正黑體"/>
              </a:rPr>
              <a:t>簡介</a:t>
            </a:r>
            <a:endParaRPr b="0" lang="en-US" sz="8000" spc="-1" strike="noStrike">
              <a:solidFill>
                <a:schemeClr val="dk1"/>
              </a:solidFill>
              <a:latin typeface="Univers"/>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PlaceHolder 1"/>
          <p:cNvSpPr>
            <a:spLocks noGrp="1"/>
          </p:cNvSpPr>
          <p:nvPr>
            <p:ph type="title"/>
          </p:nvPr>
        </p:nvSpPr>
        <p:spPr>
          <a:xfrm>
            <a:off x="1523880" y="1463040"/>
            <a:ext cx="9915120" cy="2339640"/>
          </a:xfrm>
          <a:prstGeom prst="rect">
            <a:avLst/>
          </a:prstGeom>
          <a:noFill/>
          <a:ln w="0">
            <a:noFill/>
          </a:ln>
        </p:spPr>
        <p:txBody>
          <a:bodyPr lIns="91440" rIns="91440" tIns="45720" bIns="45720" anchor="b">
            <a:noAutofit/>
          </a:bodyPr>
          <a:p>
            <a:pPr indent="0" algn="ctr" defTabSz="914400">
              <a:lnSpc>
                <a:spcPct val="90000"/>
              </a:lnSpc>
              <a:buNone/>
              <a:tabLst>
                <a:tab algn="l" pos="0"/>
              </a:tabLst>
            </a:pPr>
            <a:r>
              <a:rPr b="1" lang="en-US" sz="6000" spc="392" strike="noStrike" cap="all">
                <a:solidFill>
                  <a:schemeClr val="lt1"/>
                </a:solidFill>
                <a:latin typeface="Times New Roman"/>
                <a:ea typeface="微軟正黑體"/>
              </a:rPr>
              <a:t>AXI </a:t>
            </a:r>
            <a:r>
              <a:rPr b="1" lang="zh-TW" sz="6000" spc="392" strike="noStrike" cap="all">
                <a:solidFill>
                  <a:schemeClr val="lt1"/>
                </a:solidFill>
                <a:latin typeface="Times New Roman"/>
                <a:ea typeface="微軟正黑體"/>
              </a:rPr>
              <a:t>如何處理握手訊號</a:t>
            </a:r>
            <a:endParaRPr b="0" lang="en-US" sz="6000" spc="-1" strike="noStrike">
              <a:solidFill>
                <a:schemeClr val="dk1"/>
              </a:solidFill>
              <a:latin typeface="Univers"/>
            </a:endParaRPr>
          </a:p>
        </p:txBody>
      </p:sp>
      <p:sp>
        <p:nvSpPr>
          <p:cNvPr id="154" name="PlaceHolder 2"/>
          <p:cNvSpPr>
            <a:spLocks noGrp="1"/>
          </p:cNvSpPr>
          <p:nvPr>
            <p:ph type="subTitle"/>
          </p:nvPr>
        </p:nvSpPr>
        <p:spPr>
          <a:xfrm>
            <a:off x="1527120" y="3858840"/>
            <a:ext cx="9142920" cy="132480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zh-TW" sz="2000" spc="-1" strike="noStrike">
                <a:solidFill>
                  <a:schemeClr val="lt1"/>
                </a:solidFill>
                <a:latin typeface="Microsoft JhengHei UI"/>
                <a:ea typeface="Microsoft JhengHei UI"/>
              </a:rPr>
              <a:t>副標題</a:t>
            </a:r>
            <a:endParaRPr b="0" lang="en-US"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PlaceHolder 1"/>
          <p:cNvSpPr>
            <a:spLocks noGrp="1"/>
          </p:cNvSpPr>
          <p:nvPr>
            <p:ph type="title"/>
          </p:nvPr>
        </p:nvSpPr>
        <p:spPr>
          <a:xfrm>
            <a:off x="408600" y="-280440"/>
            <a:ext cx="6189480" cy="117864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5400" spc="-1" strike="noStrike">
                <a:solidFill>
                  <a:schemeClr val="dk1"/>
                </a:solidFill>
                <a:latin typeface="Times New Roman"/>
                <a:ea typeface="微軟正黑體"/>
              </a:rPr>
              <a:t>AXI </a:t>
            </a:r>
            <a:r>
              <a:rPr b="0" lang="zh-TW" sz="5400" spc="-1" strike="noStrike">
                <a:solidFill>
                  <a:schemeClr val="dk1"/>
                </a:solidFill>
                <a:latin typeface="Times New Roman"/>
                <a:ea typeface="微軟正黑體"/>
              </a:rPr>
              <a:t>握手訊號</a:t>
            </a:r>
            <a:endParaRPr b="0" lang="en-US" sz="5400" spc="-1" strike="noStrike">
              <a:solidFill>
                <a:schemeClr val="dk1"/>
              </a:solidFill>
              <a:latin typeface="Univers"/>
            </a:endParaRPr>
          </a:p>
        </p:txBody>
      </p:sp>
      <p:sp>
        <p:nvSpPr>
          <p:cNvPr id="156" name="PlaceHolder 2"/>
          <p:cNvSpPr>
            <a:spLocks noGrp="1"/>
          </p:cNvSpPr>
          <p:nvPr>
            <p:ph type="sldNum" idx="43"/>
          </p:nvPr>
        </p:nvSpPr>
        <p:spPr>
          <a:xfrm>
            <a:off x="8610480" y="6356520"/>
            <a:ext cx="2742120" cy="363960"/>
          </a:xfrm>
          <a:prstGeom prst="rect">
            <a:avLst/>
          </a:prstGeom>
          <a:noFill/>
          <a:ln w="0">
            <a:noFill/>
          </a:ln>
        </p:spPr>
        <p:txBody>
          <a:bodyPr lIns="91440" rIns="91440" tIns="45720" bIns="45720" anchor="ctr">
            <a:noAutofit/>
          </a:bodyPr>
          <a:p>
            <a:pPr indent="0">
              <a:buNone/>
            </a:pPr>
            <a:endParaRPr b="0" lang="en-US" sz="1400" spc="-1" strike="noStrike">
              <a:solidFill>
                <a:srgbClr val="000000"/>
              </a:solidFill>
              <a:latin typeface="Times New Roman"/>
            </a:endParaRPr>
          </a:p>
        </p:txBody>
      </p:sp>
      <p:sp>
        <p:nvSpPr>
          <p:cNvPr id="157" name="文字方塊 3"/>
          <p:cNvSpPr/>
          <p:nvPr/>
        </p:nvSpPr>
        <p:spPr>
          <a:xfrm>
            <a:off x="133920" y="907560"/>
            <a:ext cx="610524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pc="-1" strike="noStrike">
                <a:solidFill>
                  <a:schemeClr val="dk1"/>
                </a:solidFill>
                <a:latin typeface="Times New Roman"/>
                <a:ea typeface="微軟正黑體"/>
              </a:rPr>
              <a:t>VALID/READY handshake:</a:t>
            </a:r>
            <a:endParaRPr b="0" lang="en-US" sz="1800" spc="-1" strike="noStrike">
              <a:solidFill>
                <a:srgbClr val="000000"/>
              </a:solidFill>
              <a:latin typeface="Arial"/>
            </a:endParaRPr>
          </a:p>
        </p:txBody>
      </p:sp>
      <p:pic>
        <p:nvPicPr>
          <p:cNvPr id="158" name="圖片 1" descr=""/>
          <p:cNvPicPr/>
          <p:nvPr/>
        </p:nvPicPr>
        <p:blipFill>
          <a:blip r:embed="rId1"/>
          <a:stretch/>
        </p:blipFill>
        <p:spPr>
          <a:xfrm>
            <a:off x="2666880" y="1190160"/>
            <a:ext cx="6856920" cy="523764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PlaceHolder 1"/>
          <p:cNvSpPr>
            <a:spLocks noGrp="1"/>
          </p:cNvSpPr>
          <p:nvPr>
            <p:ph type="title"/>
          </p:nvPr>
        </p:nvSpPr>
        <p:spPr>
          <a:xfrm>
            <a:off x="408600" y="-280440"/>
            <a:ext cx="6189480" cy="117864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5400" spc="-1" strike="noStrike">
                <a:solidFill>
                  <a:schemeClr val="dk1"/>
                </a:solidFill>
                <a:latin typeface="Times New Roman"/>
                <a:ea typeface="微軟正黑體"/>
              </a:rPr>
              <a:t>AXI </a:t>
            </a:r>
            <a:r>
              <a:rPr b="0" lang="zh-TW" sz="5400" spc="-1" strike="noStrike">
                <a:solidFill>
                  <a:schemeClr val="dk1"/>
                </a:solidFill>
                <a:latin typeface="Times New Roman"/>
                <a:ea typeface="微軟正黑體"/>
              </a:rPr>
              <a:t>握手訊號</a:t>
            </a:r>
            <a:endParaRPr b="0" lang="en-US" sz="5400" spc="-1" strike="noStrike">
              <a:solidFill>
                <a:schemeClr val="dk1"/>
              </a:solidFill>
              <a:latin typeface="Univers"/>
            </a:endParaRPr>
          </a:p>
        </p:txBody>
      </p:sp>
      <p:sp>
        <p:nvSpPr>
          <p:cNvPr id="160" name="PlaceHolder 2"/>
          <p:cNvSpPr>
            <a:spLocks noGrp="1"/>
          </p:cNvSpPr>
          <p:nvPr>
            <p:ph type="sldNum" idx="44"/>
          </p:nvPr>
        </p:nvSpPr>
        <p:spPr>
          <a:xfrm>
            <a:off x="8610480" y="6356520"/>
            <a:ext cx="2742120" cy="363960"/>
          </a:xfrm>
          <a:prstGeom prst="rect">
            <a:avLst/>
          </a:prstGeom>
          <a:noFill/>
          <a:ln w="0">
            <a:noFill/>
          </a:ln>
        </p:spPr>
        <p:txBody>
          <a:bodyPr lIns="91440" rIns="91440" tIns="45720" bIns="45720" anchor="ctr">
            <a:noAutofit/>
          </a:bodyPr>
          <a:p>
            <a:pPr indent="0">
              <a:buNone/>
            </a:pPr>
            <a:endParaRPr b="0" lang="en-US" sz="1400" spc="-1" strike="noStrike">
              <a:solidFill>
                <a:srgbClr val="000000"/>
              </a:solidFill>
              <a:latin typeface="Times New Roman"/>
            </a:endParaRPr>
          </a:p>
        </p:txBody>
      </p:sp>
      <p:pic>
        <p:nvPicPr>
          <p:cNvPr id="161" name="圖片 4" descr=""/>
          <p:cNvPicPr/>
          <p:nvPr/>
        </p:nvPicPr>
        <p:blipFill>
          <a:blip r:embed="rId1"/>
          <a:stretch/>
        </p:blipFill>
        <p:spPr>
          <a:xfrm>
            <a:off x="398160" y="1478160"/>
            <a:ext cx="6082560" cy="2519280"/>
          </a:xfrm>
          <a:prstGeom prst="rect">
            <a:avLst/>
          </a:prstGeom>
          <a:ln w="0">
            <a:noFill/>
          </a:ln>
        </p:spPr>
      </p:pic>
      <p:pic>
        <p:nvPicPr>
          <p:cNvPr id="162" name="圖片 6" descr=""/>
          <p:cNvPicPr/>
          <p:nvPr/>
        </p:nvPicPr>
        <p:blipFill>
          <a:blip r:embed="rId2"/>
          <a:stretch/>
        </p:blipFill>
        <p:spPr>
          <a:xfrm>
            <a:off x="506160" y="4328280"/>
            <a:ext cx="6081480" cy="2301480"/>
          </a:xfrm>
          <a:prstGeom prst="rect">
            <a:avLst/>
          </a:prstGeom>
          <a:ln w="0">
            <a:noFill/>
          </a:ln>
        </p:spPr>
      </p:pic>
      <p:sp>
        <p:nvSpPr>
          <p:cNvPr id="163" name="文字方塊 8"/>
          <p:cNvSpPr/>
          <p:nvPr/>
        </p:nvSpPr>
        <p:spPr>
          <a:xfrm>
            <a:off x="133920" y="3922200"/>
            <a:ext cx="11569320" cy="5166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400" spc="-1" strike="noStrike">
                <a:solidFill>
                  <a:schemeClr val="dk1"/>
                </a:solidFill>
                <a:latin typeface="Times New Roman"/>
                <a:ea typeface="微軟正黑體"/>
              </a:rPr>
              <a:t>等有來源發送 </a:t>
            </a:r>
            <a:r>
              <a:rPr b="0" lang="en-US" sz="1400" spc="-1" strike="noStrike">
                <a:solidFill>
                  <a:schemeClr val="dk1"/>
                </a:solidFill>
                <a:latin typeface="Times New Roman"/>
                <a:ea typeface="微軟正黑體"/>
              </a:rPr>
              <a:t>VALID </a:t>
            </a:r>
            <a:r>
              <a:rPr b="0" lang="zh-TW" sz="1400" spc="-1" strike="noStrike">
                <a:solidFill>
                  <a:schemeClr val="dk1"/>
                </a:solidFill>
                <a:latin typeface="Times New Roman"/>
                <a:ea typeface="微軟正黑體"/>
              </a:rPr>
              <a:t>後目的地若可以接收才回 </a:t>
            </a:r>
            <a:r>
              <a:rPr b="0" lang="en-US" sz="1400" spc="-1" strike="noStrike">
                <a:solidFill>
                  <a:schemeClr val="dk1"/>
                </a:solidFill>
                <a:latin typeface="Times New Roman"/>
                <a:ea typeface="微軟正黑體"/>
              </a:rPr>
              <a:t>READY</a:t>
            </a:r>
            <a:r>
              <a:rPr b="0" lang="zh-TW" sz="1400" spc="-1" strike="noStrike">
                <a:solidFill>
                  <a:schemeClr val="dk1"/>
                </a:solidFill>
                <a:latin typeface="Times New Roman"/>
                <a:ea typeface="微軟正黑體"/>
              </a:rPr>
              <a:t>。如上圖所示，</a:t>
            </a:r>
            <a:r>
              <a:rPr b="0" lang="en-US" sz="1400" spc="-1" strike="noStrike">
                <a:solidFill>
                  <a:schemeClr val="dk1"/>
                </a:solidFill>
                <a:latin typeface="Times New Roman"/>
                <a:ea typeface="微軟正黑體"/>
              </a:rPr>
              <a:t>T1 </a:t>
            </a:r>
            <a:r>
              <a:rPr b="0" lang="zh-TW" sz="1400" spc="-1" strike="noStrike">
                <a:solidFill>
                  <a:schemeClr val="dk1"/>
                </a:solidFill>
                <a:latin typeface="Times New Roman"/>
                <a:ea typeface="微軟正黑體"/>
              </a:rPr>
              <a:t>發送 </a:t>
            </a:r>
            <a:r>
              <a:rPr b="0" lang="en-US" sz="1400" spc="-1" strike="noStrike">
                <a:solidFill>
                  <a:schemeClr val="dk1"/>
                </a:solidFill>
                <a:latin typeface="Times New Roman"/>
                <a:ea typeface="微軟正黑體"/>
              </a:rPr>
              <a:t>VALID</a:t>
            </a:r>
            <a:r>
              <a:rPr b="0" lang="zh-TW" sz="1400" spc="-1" strike="noStrike">
                <a:solidFill>
                  <a:schemeClr val="dk1"/>
                </a:solidFill>
                <a:latin typeface="Times New Roman"/>
                <a:ea typeface="微軟正黑體"/>
              </a:rPr>
              <a:t>，</a:t>
            </a:r>
            <a:r>
              <a:rPr b="0" lang="en-US" sz="1400" spc="-1" strike="noStrike">
                <a:solidFill>
                  <a:schemeClr val="dk1"/>
                </a:solidFill>
                <a:latin typeface="Times New Roman"/>
                <a:ea typeface="微軟正黑體"/>
              </a:rPr>
              <a:t>T2 </a:t>
            </a:r>
            <a:r>
              <a:rPr b="0" lang="zh-TW" sz="1400" spc="-1" strike="noStrike">
                <a:solidFill>
                  <a:schemeClr val="dk1"/>
                </a:solidFill>
                <a:latin typeface="Times New Roman"/>
                <a:ea typeface="微軟正黑體"/>
              </a:rPr>
              <a:t>收到 </a:t>
            </a:r>
            <a:r>
              <a:rPr b="0" lang="en-US" sz="1400" spc="-1" strike="noStrike">
                <a:solidFill>
                  <a:schemeClr val="dk1"/>
                </a:solidFill>
                <a:latin typeface="Times New Roman"/>
                <a:ea typeface="微軟正黑體"/>
              </a:rPr>
              <a:t>VALID </a:t>
            </a:r>
            <a:r>
              <a:rPr b="0" lang="zh-TW" sz="1400" spc="-1" strike="noStrike">
                <a:solidFill>
                  <a:schemeClr val="dk1"/>
                </a:solidFill>
                <a:latin typeface="Times New Roman"/>
                <a:ea typeface="微軟正黑體"/>
              </a:rPr>
              <a:t>後才回 </a:t>
            </a:r>
            <a:r>
              <a:rPr b="0" lang="en-US" sz="1400" spc="-1" strike="noStrike">
                <a:solidFill>
                  <a:schemeClr val="dk1"/>
                </a:solidFill>
                <a:latin typeface="Times New Roman"/>
                <a:ea typeface="微軟正黑體"/>
              </a:rPr>
              <a:t>READY</a:t>
            </a:r>
            <a:r>
              <a:rPr b="0" lang="zh-TW" sz="1400" spc="-1" strike="noStrike">
                <a:solidFill>
                  <a:schemeClr val="dk1"/>
                </a:solidFill>
                <a:latin typeface="Times New Roman"/>
                <a:ea typeface="微軟正黑體"/>
              </a:rPr>
              <a:t>，</a:t>
            </a:r>
            <a:r>
              <a:rPr b="0" lang="en-US" sz="1400" spc="-1" strike="noStrike">
                <a:solidFill>
                  <a:schemeClr val="dk1"/>
                </a:solidFill>
                <a:latin typeface="Times New Roman"/>
                <a:ea typeface="微軟正黑體"/>
              </a:rPr>
              <a:t>T3 </a:t>
            </a:r>
            <a:r>
              <a:rPr b="0" lang="zh-TW" sz="1400" spc="-1" strike="noStrike">
                <a:solidFill>
                  <a:schemeClr val="dk1"/>
                </a:solidFill>
                <a:latin typeface="Times New Roman"/>
                <a:ea typeface="微軟正黑體"/>
              </a:rPr>
              <a:t>完成此次的傳輸</a:t>
            </a:r>
            <a:endParaRPr b="0" lang="en-US" sz="1400" spc="-1" strike="noStrike">
              <a:solidFill>
                <a:srgbClr val="000000"/>
              </a:solidFill>
              <a:latin typeface="Arial"/>
            </a:endParaRPr>
          </a:p>
        </p:txBody>
      </p:sp>
      <p:sp>
        <p:nvSpPr>
          <p:cNvPr id="164" name="文字方塊 13"/>
          <p:cNvSpPr/>
          <p:nvPr/>
        </p:nvSpPr>
        <p:spPr>
          <a:xfrm>
            <a:off x="133920" y="6524280"/>
            <a:ext cx="11208600" cy="3031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400" spc="-1" strike="noStrike">
                <a:solidFill>
                  <a:schemeClr val="dk1"/>
                </a:solidFill>
                <a:latin typeface="Times New Roman"/>
                <a:ea typeface="微軟正黑體"/>
              </a:rPr>
              <a:t>只要目的地可以接收資訊就一直拉著 </a:t>
            </a:r>
            <a:r>
              <a:rPr b="0" lang="en-US" sz="1400" spc="-1" strike="noStrike">
                <a:solidFill>
                  <a:schemeClr val="dk1"/>
                </a:solidFill>
                <a:latin typeface="Times New Roman"/>
                <a:ea typeface="微軟正黑體"/>
              </a:rPr>
              <a:t>READY</a:t>
            </a:r>
            <a:r>
              <a:rPr b="0" lang="zh-TW" sz="1400" spc="-1" strike="noStrike">
                <a:solidFill>
                  <a:schemeClr val="dk1"/>
                </a:solidFill>
                <a:latin typeface="Times New Roman"/>
                <a:ea typeface="微軟正黑體"/>
              </a:rPr>
              <a:t>。如上圖所示，</a:t>
            </a:r>
            <a:r>
              <a:rPr b="0" lang="en-US" sz="1400" spc="-1" strike="noStrike">
                <a:solidFill>
                  <a:schemeClr val="dk1"/>
                </a:solidFill>
                <a:latin typeface="Times New Roman"/>
                <a:ea typeface="微軟正黑體"/>
              </a:rPr>
              <a:t>T1 </a:t>
            </a:r>
            <a:r>
              <a:rPr b="0" lang="zh-TW" sz="1400" spc="-1" strike="noStrike">
                <a:solidFill>
                  <a:schemeClr val="dk1"/>
                </a:solidFill>
                <a:latin typeface="Times New Roman"/>
                <a:ea typeface="微軟正黑體"/>
              </a:rPr>
              <a:t>目的地可以接收資訊，</a:t>
            </a:r>
            <a:r>
              <a:rPr b="0" lang="en-US" sz="1400" spc="-1" strike="noStrike">
                <a:solidFill>
                  <a:schemeClr val="dk1"/>
                </a:solidFill>
                <a:latin typeface="Times New Roman"/>
                <a:ea typeface="微軟正黑體"/>
              </a:rPr>
              <a:t>T2 </a:t>
            </a:r>
            <a:r>
              <a:rPr b="0" lang="zh-TW" sz="1400" spc="-1" strike="noStrike">
                <a:solidFill>
                  <a:schemeClr val="dk1"/>
                </a:solidFill>
                <a:latin typeface="Times New Roman"/>
                <a:ea typeface="微軟正黑體"/>
              </a:rPr>
              <a:t>來源發送 </a:t>
            </a:r>
            <a:r>
              <a:rPr b="0" lang="en-US" sz="1400" spc="-1" strike="noStrike">
                <a:solidFill>
                  <a:schemeClr val="dk1"/>
                </a:solidFill>
                <a:latin typeface="Times New Roman"/>
                <a:ea typeface="微軟正黑體"/>
              </a:rPr>
              <a:t>VALID</a:t>
            </a:r>
            <a:r>
              <a:rPr b="0" lang="zh-TW" sz="1400" spc="-1" strike="noStrike">
                <a:solidFill>
                  <a:schemeClr val="dk1"/>
                </a:solidFill>
                <a:latin typeface="Times New Roman"/>
                <a:ea typeface="微軟正黑體"/>
              </a:rPr>
              <a:t>，</a:t>
            </a:r>
            <a:r>
              <a:rPr b="0" lang="en-US" sz="1400" spc="-1" strike="noStrike">
                <a:solidFill>
                  <a:schemeClr val="dk1"/>
                </a:solidFill>
                <a:latin typeface="Times New Roman"/>
                <a:ea typeface="微軟正黑體"/>
              </a:rPr>
              <a:t>T3 </a:t>
            </a:r>
            <a:r>
              <a:rPr b="0" lang="zh-TW" sz="1400" spc="-1" strike="noStrike">
                <a:solidFill>
                  <a:schemeClr val="dk1"/>
                </a:solidFill>
                <a:latin typeface="Times New Roman"/>
                <a:ea typeface="微軟正黑體"/>
              </a:rPr>
              <a:t>完成此次的傳輸</a:t>
            </a:r>
            <a:endParaRPr b="0" lang="en-US" sz="1400" spc="-1" strike="noStrike">
              <a:solidFill>
                <a:srgbClr val="000000"/>
              </a:solidFill>
              <a:latin typeface="Arial"/>
            </a:endParaRPr>
          </a:p>
        </p:txBody>
      </p:sp>
      <p:sp>
        <p:nvSpPr>
          <p:cNvPr id="165" name="文字方塊 3"/>
          <p:cNvSpPr/>
          <p:nvPr/>
        </p:nvSpPr>
        <p:spPr>
          <a:xfrm>
            <a:off x="133920" y="907560"/>
            <a:ext cx="610524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pc="-1" strike="noStrike">
                <a:solidFill>
                  <a:schemeClr val="dk1"/>
                </a:solidFill>
                <a:latin typeface="Times New Roman"/>
                <a:ea typeface="微軟正黑體"/>
              </a:rPr>
              <a:t>VALID/READY handshake </a:t>
            </a:r>
            <a:r>
              <a:rPr b="1" lang="zh-TW" sz="1800" spc="-1" strike="noStrike">
                <a:solidFill>
                  <a:schemeClr val="dk1"/>
                </a:solidFill>
                <a:latin typeface="Times New Roman"/>
                <a:ea typeface="微軟正黑體"/>
              </a:rPr>
              <a:t>機制會有三種情況</a:t>
            </a:r>
            <a:r>
              <a:rPr b="1" lang="en-US" sz="1800" spc="-1" strike="noStrike">
                <a:solidFill>
                  <a:schemeClr val="dk1"/>
                </a:solidFill>
                <a:latin typeface="Times New Roman"/>
                <a:ea typeface="微軟正黑體"/>
              </a:rPr>
              <a:t>:</a:t>
            </a:r>
            <a:endParaRPr b="0" lang="en-US" sz="1800" spc="-1" strike="noStrike">
              <a:solidFill>
                <a:srgbClr val="000000"/>
              </a:solidFill>
              <a:latin typeface="Arial"/>
            </a:endParaRPr>
          </a:p>
        </p:txBody>
      </p:sp>
      <p:sp>
        <p:nvSpPr>
          <p:cNvPr id="166" name="橢圓 5"/>
          <p:cNvSpPr/>
          <p:nvPr/>
        </p:nvSpPr>
        <p:spPr>
          <a:xfrm>
            <a:off x="6746400" y="2678040"/>
            <a:ext cx="486720" cy="481680"/>
          </a:xfrm>
          <a:prstGeom prst="ellipse">
            <a:avLst/>
          </a:prstGeom>
          <a:solidFill>
            <a:schemeClr val="accent4">
              <a:lumMod val="40000"/>
              <a:lumOff val="6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1</a:t>
            </a:r>
            <a:endParaRPr b="0" lang="en-US" sz="1800" spc="-1" strike="noStrike">
              <a:solidFill>
                <a:srgbClr val="000000"/>
              </a:solidFill>
              <a:latin typeface="Arial"/>
            </a:endParaRPr>
          </a:p>
        </p:txBody>
      </p:sp>
      <p:sp>
        <p:nvSpPr>
          <p:cNvPr id="167" name="橢圓 7"/>
          <p:cNvSpPr/>
          <p:nvPr/>
        </p:nvSpPr>
        <p:spPr>
          <a:xfrm>
            <a:off x="6746400" y="5356800"/>
            <a:ext cx="486720" cy="481680"/>
          </a:xfrm>
          <a:prstGeom prst="ellipse">
            <a:avLst/>
          </a:prstGeom>
          <a:solidFill>
            <a:schemeClr val="accent4">
              <a:lumMod val="40000"/>
              <a:lumOff val="6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2</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PlaceHolder 1"/>
          <p:cNvSpPr>
            <a:spLocks noGrp="1"/>
          </p:cNvSpPr>
          <p:nvPr>
            <p:ph type="title"/>
          </p:nvPr>
        </p:nvSpPr>
        <p:spPr>
          <a:xfrm>
            <a:off x="408600" y="-280440"/>
            <a:ext cx="6189480" cy="117864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5400" spc="-1" strike="noStrike">
                <a:solidFill>
                  <a:schemeClr val="dk1"/>
                </a:solidFill>
                <a:latin typeface="Times New Roman"/>
                <a:ea typeface="微軟正黑體"/>
              </a:rPr>
              <a:t>AXI </a:t>
            </a:r>
            <a:r>
              <a:rPr b="0" lang="zh-TW" sz="5400" spc="-1" strike="noStrike">
                <a:solidFill>
                  <a:schemeClr val="dk1"/>
                </a:solidFill>
                <a:latin typeface="Times New Roman"/>
                <a:ea typeface="微軟正黑體"/>
              </a:rPr>
              <a:t>握手訊號</a:t>
            </a:r>
            <a:endParaRPr b="0" lang="en-US" sz="5400" spc="-1" strike="noStrike">
              <a:solidFill>
                <a:schemeClr val="dk1"/>
              </a:solidFill>
              <a:latin typeface="Univers"/>
            </a:endParaRPr>
          </a:p>
        </p:txBody>
      </p:sp>
      <p:sp>
        <p:nvSpPr>
          <p:cNvPr id="169" name="PlaceHolder 2"/>
          <p:cNvSpPr>
            <a:spLocks noGrp="1"/>
          </p:cNvSpPr>
          <p:nvPr>
            <p:ph type="sldNum" idx="45"/>
          </p:nvPr>
        </p:nvSpPr>
        <p:spPr>
          <a:xfrm>
            <a:off x="8610480" y="6356520"/>
            <a:ext cx="2742120" cy="363960"/>
          </a:xfrm>
          <a:prstGeom prst="rect">
            <a:avLst/>
          </a:prstGeom>
          <a:noFill/>
          <a:ln w="0">
            <a:noFill/>
          </a:ln>
        </p:spPr>
        <p:txBody>
          <a:bodyPr lIns="91440" rIns="91440" tIns="45720" bIns="45720" anchor="ctr">
            <a:noAutofit/>
          </a:bodyPr>
          <a:p>
            <a:pPr indent="0">
              <a:buNone/>
            </a:pPr>
            <a:endParaRPr b="0" lang="en-US" sz="1400" spc="-1" strike="noStrike">
              <a:solidFill>
                <a:srgbClr val="000000"/>
              </a:solidFill>
              <a:latin typeface="Times New Roman"/>
            </a:endParaRPr>
          </a:p>
        </p:txBody>
      </p:sp>
      <p:pic>
        <p:nvPicPr>
          <p:cNvPr id="170" name="圖片 5" descr=""/>
          <p:cNvPicPr/>
          <p:nvPr/>
        </p:nvPicPr>
        <p:blipFill>
          <a:blip r:embed="rId1"/>
          <a:stretch/>
        </p:blipFill>
        <p:spPr>
          <a:xfrm>
            <a:off x="133920" y="1648800"/>
            <a:ext cx="6696000" cy="2866320"/>
          </a:xfrm>
          <a:prstGeom prst="rect">
            <a:avLst/>
          </a:prstGeom>
          <a:ln w="0">
            <a:noFill/>
          </a:ln>
        </p:spPr>
      </p:pic>
      <p:sp>
        <p:nvSpPr>
          <p:cNvPr id="171" name="文字方塊 7"/>
          <p:cNvSpPr/>
          <p:nvPr/>
        </p:nvSpPr>
        <p:spPr>
          <a:xfrm>
            <a:off x="133920" y="907560"/>
            <a:ext cx="610524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pc="-1" strike="noStrike">
                <a:solidFill>
                  <a:schemeClr val="dk1"/>
                </a:solidFill>
                <a:latin typeface="Times New Roman"/>
                <a:ea typeface="微軟正黑體"/>
              </a:rPr>
              <a:t>VALID/READY handshake </a:t>
            </a:r>
            <a:r>
              <a:rPr b="1" lang="zh-TW" sz="1800" spc="-1" strike="noStrike">
                <a:solidFill>
                  <a:schemeClr val="dk1"/>
                </a:solidFill>
                <a:latin typeface="Times New Roman"/>
                <a:ea typeface="微軟正黑體"/>
              </a:rPr>
              <a:t>機制會有三種情況</a:t>
            </a:r>
            <a:r>
              <a:rPr b="1" lang="en-US" sz="1800" spc="-1" strike="noStrike">
                <a:solidFill>
                  <a:schemeClr val="dk1"/>
                </a:solidFill>
                <a:latin typeface="Times New Roman"/>
                <a:ea typeface="微軟正黑體"/>
              </a:rPr>
              <a:t>:</a:t>
            </a:r>
            <a:endParaRPr b="0" lang="en-US" sz="1800" spc="-1" strike="noStrike">
              <a:solidFill>
                <a:srgbClr val="000000"/>
              </a:solidFill>
              <a:latin typeface="Arial"/>
            </a:endParaRPr>
          </a:p>
        </p:txBody>
      </p:sp>
      <p:sp>
        <p:nvSpPr>
          <p:cNvPr id="172" name="文字方塊 11"/>
          <p:cNvSpPr/>
          <p:nvPr/>
        </p:nvSpPr>
        <p:spPr>
          <a:xfrm>
            <a:off x="133920" y="4516200"/>
            <a:ext cx="9864720" cy="3031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400" spc="-1" strike="noStrike">
                <a:solidFill>
                  <a:srgbClr val="191b1f"/>
                </a:solidFill>
                <a:latin typeface="Times New Roman"/>
                <a:ea typeface="微軟正黑體"/>
              </a:rPr>
              <a:t>同時到達就很簡單，等到下一個時鐘上升沿</a:t>
            </a:r>
            <a:r>
              <a:rPr b="0" lang="en-US" sz="1400" spc="-1" strike="noStrike">
                <a:solidFill>
                  <a:srgbClr val="191b1f"/>
                </a:solidFill>
                <a:latin typeface="Times New Roman"/>
                <a:ea typeface="微軟正黑體"/>
              </a:rPr>
              <a:t>T2</a:t>
            </a:r>
            <a:r>
              <a:rPr b="0" lang="zh-TW" sz="1400" spc="-1" strike="noStrike">
                <a:solidFill>
                  <a:srgbClr val="191b1f"/>
                </a:solidFill>
                <a:latin typeface="Times New Roman"/>
                <a:ea typeface="微軟正黑體"/>
              </a:rPr>
              <a:t>，傳輸就這麼輕鬆愉快地在一個</a:t>
            </a:r>
            <a:r>
              <a:rPr b="0" lang="zh-TW" sz="1400" spc="-1" strike="noStrike">
                <a:solidFill>
                  <a:schemeClr val="dk1"/>
                </a:solidFill>
                <a:latin typeface="Times New Roman"/>
                <a:ea typeface="微軟正黑體"/>
              </a:rPr>
              <a:t>時鐘週期</a:t>
            </a:r>
            <a:r>
              <a:rPr b="0" lang="zh-TW" sz="1400" spc="-1" strike="noStrike">
                <a:solidFill>
                  <a:srgbClr val="191b1f"/>
                </a:solidFill>
                <a:latin typeface="Times New Roman"/>
                <a:ea typeface="微軟正黑體"/>
              </a:rPr>
              <a:t>裡完成了。</a:t>
            </a:r>
            <a:endParaRPr b="0" lang="en-US" sz="1400" spc="-1" strike="noStrike">
              <a:solidFill>
                <a:srgbClr val="000000"/>
              </a:solidFill>
              <a:latin typeface="Arial"/>
            </a:endParaRPr>
          </a:p>
        </p:txBody>
      </p:sp>
      <p:sp>
        <p:nvSpPr>
          <p:cNvPr id="173" name="橢圓 12"/>
          <p:cNvSpPr/>
          <p:nvPr/>
        </p:nvSpPr>
        <p:spPr>
          <a:xfrm>
            <a:off x="6949440" y="3187800"/>
            <a:ext cx="486720" cy="481680"/>
          </a:xfrm>
          <a:prstGeom prst="ellipse">
            <a:avLst/>
          </a:prstGeom>
          <a:solidFill>
            <a:schemeClr val="accent4">
              <a:lumMod val="40000"/>
              <a:lumOff val="6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3</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PlaceHolder 1"/>
          <p:cNvSpPr>
            <a:spLocks noGrp="1"/>
          </p:cNvSpPr>
          <p:nvPr>
            <p:ph type="title"/>
          </p:nvPr>
        </p:nvSpPr>
        <p:spPr>
          <a:xfrm>
            <a:off x="408600" y="-280440"/>
            <a:ext cx="6189480" cy="117864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5400" spc="-1" strike="noStrike">
                <a:solidFill>
                  <a:schemeClr val="dk1"/>
                </a:solidFill>
                <a:latin typeface="Times New Roman"/>
                <a:ea typeface="微軟正黑體"/>
              </a:rPr>
              <a:t>AXI </a:t>
            </a:r>
            <a:r>
              <a:rPr b="0" lang="zh-TW" sz="5400" spc="-1" strike="noStrike">
                <a:solidFill>
                  <a:schemeClr val="dk1"/>
                </a:solidFill>
                <a:latin typeface="Times New Roman"/>
                <a:ea typeface="微軟正黑體"/>
              </a:rPr>
              <a:t>握手訊號</a:t>
            </a:r>
            <a:endParaRPr b="0" lang="en-US" sz="5400" spc="-1" strike="noStrike">
              <a:solidFill>
                <a:schemeClr val="dk1"/>
              </a:solidFill>
              <a:latin typeface="Univers"/>
            </a:endParaRPr>
          </a:p>
        </p:txBody>
      </p:sp>
      <p:sp>
        <p:nvSpPr>
          <p:cNvPr id="175" name="文字方塊 3"/>
          <p:cNvSpPr/>
          <p:nvPr/>
        </p:nvSpPr>
        <p:spPr>
          <a:xfrm>
            <a:off x="133920" y="1146600"/>
            <a:ext cx="7413840" cy="11869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pc="-1" strike="noStrike">
                <a:solidFill>
                  <a:schemeClr val="dk1"/>
                </a:solidFill>
                <a:latin typeface="Times New Roman"/>
                <a:ea typeface="微軟正黑體"/>
              </a:rPr>
              <a:t>Write transfer</a:t>
            </a:r>
            <a:r>
              <a:rPr b="1" lang="zh-TW" sz="1800" spc="-1" strike="noStrike">
                <a:solidFill>
                  <a:schemeClr val="dk1"/>
                </a:solidFill>
                <a:latin typeface="Times New Roman"/>
                <a:ea typeface="微軟正黑體"/>
              </a:rPr>
              <a:t>流程</a:t>
            </a:r>
            <a:r>
              <a:rPr b="1" lang="en-US" sz="1800" spc="-1" strike="noStrike">
                <a:solidFill>
                  <a:schemeClr val="dk1"/>
                </a:solidFill>
                <a:latin typeface="Times New Roman"/>
                <a:ea typeface="微軟正黑體"/>
              </a:rPr>
              <a:t>:</a:t>
            </a:r>
            <a:endParaRPr b="0" lang="en-US" sz="1800" spc="-1" strike="noStrike">
              <a:solidFill>
                <a:srgbClr val="000000"/>
              </a:solidFill>
              <a:latin typeface="Arial"/>
            </a:endParaRPr>
          </a:p>
          <a:p>
            <a:pPr marL="343080" indent="-343080" defTabSz="914400">
              <a:lnSpc>
                <a:spcPct val="100000"/>
              </a:lnSpc>
              <a:buClr>
                <a:srgbClr val="000000"/>
              </a:buClr>
              <a:buFont typeface="OpenSymbol"/>
              <a:buAutoNum type="arabicPeriod"/>
            </a:pPr>
            <a:r>
              <a:rPr b="0" lang="en-US" sz="1800" spc="-1" strike="noStrike">
                <a:solidFill>
                  <a:schemeClr val="dk1"/>
                </a:solidFill>
                <a:latin typeface="Times New Roman"/>
                <a:ea typeface="微軟正黑體"/>
              </a:rPr>
              <a:t>Master </a:t>
            </a:r>
            <a:r>
              <a:rPr b="0" lang="zh-TW" sz="1800" spc="-1" strike="noStrike">
                <a:solidFill>
                  <a:schemeClr val="dk1"/>
                </a:solidFill>
                <a:latin typeface="Times New Roman"/>
                <a:ea typeface="微軟正黑體"/>
              </a:rPr>
              <a:t>通過 </a:t>
            </a:r>
            <a:r>
              <a:rPr b="0" lang="en-US" sz="1800" spc="-1" strike="noStrike">
                <a:solidFill>
                  <a:schemeClr val="dk1"/>
                </a:solidFill>
                <a:latin typeface="Times New Roman"/>
                <a:ea typeface="微軟正黑體"/>
              </a:rPr>
              <a:t>write address </a:t>
            </a:r>
            <a:r>
              <a:rPr b="0" lang="zh-TW" sz="1800" spc="-1" strike="noStrike">
                <a:solidFill>
                  <a:schemeClr val="dk1"/>
                </a:solidFill>
                <a:latin typeface="Times New Roman"/>
                <a:ea typeface="微軟正黑體"/>
              </a:rPr>
              <a:t>通道發送寫入請求</a:t>
            </a:r>
            <a:endParaRPr b="0" lang="en-US" sz="1800" spc="-1" strike="noStrike">
              <a:solidFill>
                <a:srgbClr val="000000"/>
              </a:solidFill>
              <a:latin typeface="Arial"/>
            </a:endParaRPr>
          </a:p>
          <a:p>
            <a:pPr marL="343080" indent="-343080" defTabSz="914400">
              <a:lnSpc>
                <a:spcPct val="100000"/>
              </a:lnSpc>
              <a:buClr>
                <a:srgbClr val="000000"/>
              </a:buClr>
              <a:buFont typeface="OpenSymbol"/>
              <a:buAutoNum type="arabicPeriod"/>
            </a:pPr>
            <a:r>
              <a:rPr b="0" lang="en-US" sz="1800" spc="-1" strike="noStrike">
                <a:solidFill>
                  <a:schemeClr val="dk1"/>
                </a:solidFill>
                <a:latin typeface="Times New Roman"/>
                <a:ea typeface="微軟正黑體"/>
              </a:rPr>
              <a:t>Master </a:t>
            </a:r>
            <a:r>
              <a:rPr b="0" lang="zh-TW" sz="1800" spc="-1" strike="noStrike">
                <a:solidFill>
                  <a:schemeClr val="dk1"/>
                </a:solidFill>
                <a:latin typeface="Times New Roman"/>
                <a:ea typeface="微軟正黑體"/>
              </a:rPr>
              <a:t>通過 </a:t>
            </a:r>
            <a:r>
              <a:rPr b="0" lang="en-US" sz="1800" spc="-1" strike="noStrike">
                <a:solidFill>
                  <a:schemeClr val="dk1"/>
                </a:solidFill>
                <a:latin typeface="Times New Roman"/>
                <a:ea typeface="微軟正黑體"/>
              </a:rPr>
              <a:t>write data </a:t>
            </a:r>
            <a:r>
              <a:rPr b="0" lang="zh-TW" sz="1800" spc="-1" strike="noStrike">
                <a:solidFill>
                  <a:schemeClr val="dk1"/>
                </a:solidFill>
                <a:latin typeface="Times New Roman"/>
                <a:ea typeface="微軟正黑體"/>
              </a:rPr>
              <a:t>發送寫入的資料</a:t>
            </a:r>
            <a:endParaRPr b="0" lang="en-US" sz="1800" spc="-1" strike="noStrike">
              <a:solidFill>
                <a:srgbClr val="000000"/>
              </a:solidFill>
              <a:latin typeface="Arial"/>
            </a:endParaRPr>
          </a:p>
          <a:p>
            <a:pPr marL="343080" indent="-343080" defTabSz="914400">
              <a:lnSpc>
                <a:spcPct val="100000"/>
              </a:lnSpc>
              <a:buClr>
                <a:srgbClr val="000000"/>
              </a:buClr>
              <a:buFont typeface="OpenSymbol"/>
              <a:buAutoNum type="arabicPeriod"/>
            </a:pPr>
            <a:r>
              <a:rPr b="0" lang="en-US" sz="1800" spc="-1" strike="noStrike">
                <a:solidFill>
                  <a:schemeClr val="dk1"/>
                </a:solidFill>
                <a:latin typeface="Times New Roman"/>
                <a:ea typeface="微軟正黑體"/>
              </a:rPr>
              <a:t>Slave </a:t>
            </a:r>
            <a:r>
              <a:rPr b="0" lang="zh-TW" sz="1800" spc="-1" strike="noStrike">
                <a:solidFill>
                  <a:schemeClr val="dk1"/>
                </a:solidFill>
                <a:latin typeface="Times New Roman"/>
                <a:ea typeface="微軟正黑體"/>
              </a:rPr>
              <a:t>完成寫入操作後的</a:t>
            </a:r>
            <a:r>
              <a:rPr b="1" lang="zh-TW" sz="1800" spc="-1" strike="noStrike">
                <a:solidFill>
                  <a:srgbClr val="ff0000"/>
                </a:solidFill>
                <a:latin typeface="Times New Roman"/>
                <a:ea typeface="微軟正黑體"/>
              </a:rPr>
              <a:t>最後一筆</a:t>
            </a:r>
            <a:r>
              <a:rPr b="0" lang="en-US" sz="1800" spc="-1" strike="noStrike">
                <a:solidFill>
                  <a:schemeClr val="dk1"/>
                </a:solidFill>
                <a:latin typeface="Times New Roman"/>
                <a:ea typeface="微軟正黑體"/>
              </a:rPr>
              <a:t>, </a:t>
            </a:r>
            <a:r>
              <a:rPr b="0" lang="zh-TW" sz="1800" spc="-1" strike="noStrike">
                <a:solidFill>
                  <a:schemeClr val="dk1"/>
                </a:solidFill>
                <a:latin typeface="Times New Roman"/>
                <a:ea typeface="微軟正黑體"/>
              </a:rPr>
              <a:t>發送回 </a:t>
            </a:r>
            <a:r>
              <a:rPr b="0" lang="en-US" sz="1800" spc="-1" strike="noStrike">
                <a:solidFill>
                  <a:schemeClr val="dk1"/>
                </a:solidFill>
                <a:latin typeface="Times New Roman"/>
                <a:ea typeface="微軟正黑體"/>
              </a:rPr>
              <a:t>write response </a:t>
            </a:r>
            <a:r>
              <a:rPr b="0" lang="zh-TW" sz="1800" spc="-1" strike="noStrike">
                <a:solidFill>
                  <a:schemeClr val="dk1"/>
                </a:solidFill>
                <a:latin typeface="Times New Roman"/>
                <a:ea typeface="微軟正黑體"/>
              </a:rPr>
              <a:t>訊息</a:t>
            </a:r>
            <a:endParaRPr b="0" lang="en-US" sz="1800" spc="-1" strike="noStrike">
              <a:solidFill>
                <a:srgbClr val="000000"/>
              </a:solidFill>
              <a:latin typeface="Arial"/>
            </a:endParaRPr>
          </a:p>
        </p:txBody>
      </p:sp>
      <p:pic>
        <p:nvPicPr>
          <p:cNvPr id="176" name="圖片 5" descr=""/>
          <p:cNvPicPr/>
          <p:nvPr/>
        </p:nvPicPr>
        <p:blipFill>
          <a:blip r:embed="rId1"/>
          <a:stretch/>
        </p:blipFill>
        <p:spPr>
          <a:xfrm>
            <a:off x="290520" y="2594160"/>
            <a:ext cx="6705360" cy="3923640"/>
          </a:xfrm>
          <a:prstGeom prst="rect">
            <a:avLst/>
          </a:prstGeom>
          <a:ln w="0">
            <a:noFill/>
          </a:ln>
        </p:spPr>
      </p:pic>
      <p:sp>
        <p:nvSpPr>
          <p:cNvPr id="177" name="文字方塊 17"/>
          <p:cNvSpPr/>
          <p:nvPr/>
        </p:nvSpPr>
        <p:spPr>
          <a:xfrm>
            <a:off x="2291040" y="6519240"/>
            <a:ext cx="7987680" cy="3031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400" spc="-1" strike="noStrike">
                <a:solidFill>
                  <a:srgbClr val="ff0000"/>
                </a:solidFill>
                <a:latin typeface="Times New Roman"/>
                <a:ea typeface="微軟正黑體"/>
              </a:rPr>
              <a:t>Completion is signaled only for a complete transaction, not for each data transfer in a transaction.</a:t>
            </a:r>
            <a:endParaRPr b="0" lang="en-US" sz="1400" spc="-1" strike="noStrike">
              <a:solidFill>
                <a:srgbClr val="000000"/>
              </a:solidFill>
              <a:latin typeface="Arial"/>
            </a:endParaRPr>
          </a:p>
        </p:txBody>
      </p:sp>
      <p:sp>
        <p:nvSpPr>
          <p:cNvPr id="178" name="文字方塊 18"/>
          <p:cNvSpPr/>
          <p:nvPr/>
        </p:nvSpPr>
        <p:spPr>
          <a:xfrm>
            <a:off x="6840000" y="1177200"/>
            <a:ext cx="5399640" cy="1157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400" spc="-1" strike="noStrike">
                <a:solidFill>
                  <a:schemeClr val="lt1">
                    <a:lumMod val="85000"/>
                  </a:schemeClr>
                </a:solidFill>
                <a:latin typeface="Times New Roman"/>
                <a:ea typeface="微軟正黑體"/>
              </a:rPr>
              <a:t>讀取地址通道</a:t>
            </a:r>
            <a:r>
              <a:rPr b="0" lang="en-US" sz="1400" spc="-1" strike="noStrike">
                <a:solidFill>
                  <a:schemeClr val="lt1">
                    <a:lumMod val="85000"/>
                  </a:schemeClr>
                </a:solidFill>
                <a:latin typeface="Times New Roman"/>
                <a:ea typeface="微軟正黑體"/>
              </a:rPr>
              <a:t>: ARVALID</a:t>
            </a:r>
            <a:r>
              <a:rPr b="0" lang="zh-TW" sz="1400" spc="-1" strike="noStrike">
                <a:solidFill>
                  <a:schemeClr val="lt1">
                    <a:lumMod val="85000"/>
                  </a:schemeClr>
                </a:solidFill>
                <a:latin typeface="Times New Roman"/>
                <a:ea typeface="微軟正黑體"/>
              </a:rPr>
              <a:t>、</a:t>
            </a:r>
            <a:r>
              <a:rPr b="0" lang="en-US" sz="1400" spc="-1" strike="noStrike">
                <a:solidFill>
                  <a:schemeClr val="lt1">
                    <a:lumMod val="85000"/>
                  </a:schemeClr>
                </a:solidFill>
                <a:latin typeface="Times New Roman"/>
                <a:ea typeface="微軟正黑體"/>
              </a:rPr>
              <a:t>ARADDR</a:t>
            </a:r>
            <a:r>
              <a:rPr b="0" lang="zh-TW" sz="1400" spc="-1" strike="noStrike">
                <a:solidFill>
                  <a:schemeClr val="lt1">
                    <a:lumMod val="85000"/>
                  </a:schemeClr>
                </a:solidFill>
                <a:latin typeface="Times New Roman"/>
                <a:ea typeface="微軟正黑體"/>
              </a:rPr>
              <a:t>、</a:t>
            </a:r>
            <a:r>
              <a:rPr b="0" lang="en-US" sz="1400" spc="-1" strike="noStrike">
                <a:solidFill>
                  <a:schemeClr val="lt1">
                    <a:lumMod val="85000"/>
                  </a:schemeClr>
                </a:solidFill>
                <a:latin typeface="Times New Roman"/>
                <a:ea typeface="微軟正黑體"/>
              </a:rPr>
              <a:t>ARREADY</a:t>
            </a:r>
            <a:endParaRPr b="0" lang="en-US" sz="1400" spc="-1" strike="noStrike">
              <a:solidFill>
                <a:srgbClr val="000000"/>
              </a:solidFill>
              <a:latin typeface="Arial"/>
            </a:endParaRPr>
          </a:p>
          <a:p>
            <a:pPr defTabSz="914400">
              <a:lnSpc>
                <a:spcPct val="100000"/>
              </a:lnSpc>
            </a:pPr>
            <a:r>
              <a:rPr b="0" lang="zh-TW" sz="1400" spc="-1" strike="noStrike">
                <a:solidFill>
                  <a:schemeClr val="lt1">
                    <a:lumMod val="85000"/>
                  </a:schemeClr>
                </a:solidFill>
                <a:latin typeface="Times New Roman"/>
                <a:ea typeface="微軟正黑體"/>
              </a:rPr>
              <a:t>讀取資料通道</a:t>
            </a:r>
            <a:r>
              <a:rPr b="0" lang="en-US" sz="1400" spc="-1" strike="noStrike">
                <a:solidFill>
                  <a:schemeClr val="lt1">
                    <a:lumMod val="85000"/>
                  </a:schemeClr>
                </a:solidFill>
                <a:latin typeface="Times New Roman"/>
                <a:ea typeface="微軟正黑體"/>
              </a:rPr>
              <a:t>: RVALID</a:t>
            </a:r>
            <a:r>
              <a:rPr b="0" lang="zh-TW" sz="1400" spc="-1" strike="noStrike">
                <a:solidFill>
                  <a:schemeClr val="lt1">
                    <a:lumMod val="85000"/>
                  </a:schemeClr>
                </a:solidFill>
                <a:latin typeface="Times New Roman"/>
                <a:ea typeface="微軟正黑體"/>
              </a:rPr>
              <a:t>、</a:t>
            </a:r>
            <a:r>
              <a:rPr b="0" lang="en-US" sz="1400" spc="-1" strike="noStrike">
                <a:solidFill>
                  <a:schemeClr val="lt1">
                    <a:lumMod val="85000"/>
                  </a:schemeClr>
                </a:solidFill>
                <a:latin typeface="Times New Roman"/>
                <a:ea typeface="微軟正黑體"/>
              </a:rPr>
              <a:t>RDATA</a:t>
            </a:r>
            <a:r>
              <a:rPr b="0" lang="zh-TW" sz="1400" spc="-1" strike="noStrike">
                <a:solidFill>
                  <a:schemeClr val="lt1">
                    <a:lumMod val="85000"/>
                  </a:schemeClr>
                </a:solidFill>
                <a:latin typeface="Times New Roman"/>
                <a:ea typeface="微軟正黑體"/>
              </a:rPr>
              <a:t>、</a:t>
            </a:r>
            <a:r>
              <a:rPr b="0" lang="en-US" sz="1400" spc="-1" strike="noStrike">
                <a:solidFill>
                  <a:schemeClr val="lt1">
                    <a:lumMod val="85000"/>
                  </a:schemeClr>
                </a:solidFill>
                <a:latin typeface="Times New Roman"/>
                <a:ea typeface="微軟正黑體"/>
              </a:rPr>
              <a:t>RREADY</a:t>
            </a:r>
            <a:r>
              <a:rPr b="0" lang="zh-TW" sz="1400" spc="-1" strike="noStrike">
                <a:solidFill>
                  <a:schemeClr val="lt1">
                    <a:lumMod val="85000"/>
                  </a:schemeClr>
                </a:solidFill>
                <a:latin typeface="Times New Roman"/>
                <a:ea typeface="微軟正黑體"/>
              </a:rPr>
              <a:t>、</a:t>
            </a:r>
            <a:r>
              <a:rPr b="0" lang="en-US" sz="1400" spc="-1" strike="noStrike">
                <a:solidFill>
                  <a:schemeClr val="lt1">
                    <a:lumMod val="85000"/>
                  </a:schemeClr>
                </a:solidFill>
                <a:latin typeface="Times New Roman"/>
                <a:ea typeface="微軟正黑體"/>
              </a:rPr>
              <a:t>RRESP</a:t>
            </a:r>
            <a:endParaRPr b="0" lang="en-US" sz="1400" spc="-1" strike="noStrike">
              <a:solidFill>
                <a:srgbClr val="000000"/>
              </a:solidFill>
              <a:latin typeface="Arial"/>
            </a:endParaRPr>
          </a:p>
          <a:p>
            <a:pPr defTabSz="914400">
              <a:lnSpc>
                <a:spcPct val="100000"/>
              </a:lnSpc>
            </a:pPr>
            <a:r>
              <a:rPr b="0" lang="zh-TW" sz="1400" spc="-1" strike="noStrike">
                <a:solidFill>
                  <a:schemeClr val="dk1"/>
                </a:solidFill>
                <a:latin typeface="Times New Roman"/>
                <a:ea typeface="微軟正黑體"/>
              </a:rPr>
              <a:t>寫入地址通道 </a:t>
            </a:r>
            <a:r>
              <a:rPr b="0" lang="en-US" sz="1400" spc="-1" strike="noStrike">
                <a:solidFill>
                  <a:schemeClr val="dk1"/>
                </a:solidFill>
                <a:latin typeface="Times New Roman"/>
                <a:ea typeface="微軟正黑體"/>
              </a:rPr>
              <a:t>(AW): </a:t>
            </a:r>
            <a:r>
              <a:rPr b="0" lang="en-US" sz="1400" spc="-1" strike="noStrike">
                <a:solidFill>
                  <a:srgbClr val="ff0000"/>
                </a:solidFill>
                <a:latin typeface="Times New Roman"/>
                <a:ea typeface="微軟正黑體"/>
              </a:rPr>
              <a:t>AWVALID</a:t>
            </a:r>
            <a:r>
              <a:rPr b="0" lang="zh-TW" sz="1400" spc="-1" strike="noStrike">
                <a:solidFill>
                  <a:schemeClr val="dk1"/>
                </a:solidFill>
                <a:latin typeface="Times New Roman"/>
                <a:ea typeface="微軟正黑體"/>
              </a:rPr>
              <a:t>、</a:t>
            </a:r>
            <a:r>
              <a:rPr b="0" lang="en-US" sz="1400" spc="-1" strike="noStrike">
                <a:solidFill>
                  <a:schemeClr val="dk1"/>
                </a:solidFill>
                <a:latin typeface="Times New Roman"/>
                <a:ea typeface="微軟正黑體"/>
              </a:rPr>
              <a:t>AWADDR</a:t>
            </a:r>
            <a:r>
              <a:rPr b="0" lang="zh-TW" sz="1400" spc="-1" strike="noStrike">
                <a:solidFill>
                  <a:schemeClr val="dk1"/>
                </a:solidFill>
                <a:latin typeface="Times New Roman"/>
                <a:ea typeface="微軟正黑體"/>
              </a:rPr>
              <a:t>、</a:t>
            </a:r>
            <a:r>
              <a:rPr b="0" lang="en-US" sz="1400" spc="-1" strike="noStrike">
                <a:solidFill>
                  <a:srgbClr val="00b050"/>
                </a:solidFill>
                <a:latin typeface="Times New Roman"/>
                <a:ea typeface="微軟正黑體"/>
              </a:rPr>
              <a:t>AWREADY</a:t>
            </a:r>
            <a:r>
              <a:rPr b="0" lang="en-US" sz="1400" spc="-1" strike="noStrike">
                <a:solidFill>
                  <a:schemeClr val="dk1"/>
                </a:solidFill>
                <a:latin typeface="Times New Roman"/>
                <a:ea typeface="微軟正黑體"/>
              </a:rPr>
              <a:t>...</a:t>
            </a:r>
            <a:endParaRPr b="0" lang="en-US" sz="1400" spc="-1" strike="noStrike">
              <a:solidFill>
                <a:srgbClr val="000000"/>
              </a:solidFill>
              <a:latin typeface="Arial"/>
            </a:endParaRPr>
          </a:p>
          <a:p>
            <a:pPr defTabSz="914400">
              <a:lnSpc>
                <a:spcPct val="100000"/>
              </a:lnSpc>
            </a:pPr>
            <a:r>
              <a:rPr b="0" lang="zh-TW" sz="1400" spc="-1" strike="noStrike">
                <a:solidFill>
                  <a:schemeClr val="dk1"/>
                </a:solidFill>
                <a:latin typeface="Times New Roman"/>
                <a:ea typeface="微軟正黑體"/>
              </a:rPr>
              <a:t>寫入資料通道 </a:t>
            </a:r>
            <a:r>
              <a:rPr b="0" lang="en-US" sz="1400" spc="-1" strike="noStrike">
                <a:solidFill>
                  <a:schemeClr val="dk1"/>
                </a:solidFill>
                <a:latin typeface="Times New Roman"/>
                <a:ea typeface="微軟正黑體"/>
              </a:rPr>
              <a:t>(W): </a:t>
            </a:r>
            <a:r>
              <a:rPr b="0" lang="en-US" sz="1400" spc="-1" strike="noStrike">
                <a:solidFill>
                  <a:srgbClr val="ff0000"/>
                </a:solidFill>
                <a:latin typeface="Times New Roman"/>
                <a:ea typeface="微軟正黑體"/>
              </a:rPr>
              <a:t>WVALID</a:t>
            </a:r>
            <a:r>
              <a:rPr b="0" lang="zh-TW" sz="1400" spc="-1" strike="noStrike">
                <a:solidFill>
                  <a:schemeClr val="dk1"/>
                </a:solidFill>
                <a:latin typeface="Times New Roman"/>
                <a:ea typeface="微軟正黑體"/>
              </a:rPr>
              <a:t>、</a:t>
            </a:r>
            <a:r>
              <a:rPr b="0" lang="en-US" sz="1400" spc="-1" strike="noStrike">
                <a:solidFill>
                  <a:schemeClr val="dk1"/>
                </a:solidFill>
                <a:latin typeface="Times New Roman"/>
                <a:ea typeface="微軟正黑體"/>
              </a:rPr>
              <a:t>WDATA</a:t>
            </a:r>
            <a:r>
              <a:rPr b="0" lang="zh-TW" sz="1400" spc="-1" strike="noStrike">
                <a:solidFill>
                  <a:schemeClr val="dk1"/>
                </a:solidFill>
                <a:latin typeface="Times New Roman"/>
                <a:ea typeface="微軟正黑體"/>
              </a:rPr>
              <a:t>、</a:t>
            </a:r>
            <a:r>
              <a:rPr b="0" lang="en-US" sz="1400" spc="-1" strike="noStrike">
                <a:solidFill>
                  <a:schemeClr val="dk1"/>
                </a:solidFill>
                <a:latin typeface="Times New Roman"/>
                <a:ea typeface="微軟正黑體"/>
              </a:rPr>
              <a:t>WSTRB</a:t>
            </a:r>
            <a:r>
              <a:rPr b="0" lang="zh-TW" sz="1400" spc="-1" strike="noStrike">
                <a:solidFill>
                  <a:schemeClr val="dk1"/>
                </a:solidFill>
                <a:latin typeface="Times New Roman"/>
                <a:ea typeface="微軟正黑體"/>
              </a:rPr>
              <a:t>、</a:t>
            </a:r>
            <a:r>
              <a:rPr b="0" lang="en-US" sz="1400" spc="-1" strike="noStrike">
                <a:solidFill>
                  <a:srgbClr val="00b050"/>
                </a:solidFill>
                <a:latin typeface="Times New Roman"/>
                <a:ea typeface="微軟正黑體"/>
              </a:rPr>
              <a:t>WREADY</a:t>
            </a:r>
            <a:r>
              <a:rPr b="0" lang="en-US" sz="1400" spc="-1" strike="noStrike">
                <a:solidFill>
                  <a:schemeClr val="dk1"/>
                </a:solidFill>
                <a:latin typeface="Times New Roman"/>
                <a:ea typeface="微軟正黑體"/>
              </a:rPr>
              <a:t>...</a:t>
            </a:r>
            <a:endParaRPr b="0" lang="en-US" sz="1400" spc="-1" strike="noStrike">
              <a:solidFill>
                <a:srgbClr val="000000"/>
              </a:solidFill>
              <a:latin typeface="Arial"/>
            </a:endParaRPr>
          </a:p>
          <a:p>
            <a:pPr defTabSz="914400">
              <a:lnSpc>
                <a:spcPct val="100000"/>
              </a:lnSpc>
            </a:pPr>
            <a:r>
              <a:rPr b="0" lang="zh-TW" sz="1400" spc="-1" strike="noStrike">
                <a:solidFill>
                  <a:schemeClr val="dk1"/>
                </a:solidFill>
                <a:latin typeface="Times New Roman"/>
                <a:ea typeface="微軟正黑體"/>
              </a:rPr>
              <a:t>寫入應答頻道 </a:t>
            </a:r>
            <a:r>
              <a:rPr b="0" lang="en-US" sz="1400" spc="-1" strike="noStrike">
                <a:solidFill>
                  <a:schemeClr val="dk1"/>
                </a:solidFill>
                <a:latin typeface="Times New Roman"/>
                <a:ea typeface="微軟正黑體"/>
              </a:rPr>
              <a:t>(B): </a:t>
            </a:r>
            <a:r>
              <a:rPr b="0" lang="en-US" sz="1400" spc="-1" strike="noStrike">
                <a:solidFill>
                  <a:srgbClr val="ff0000"/>
                </a:solidFill>
                <a:latin typeface="Times New Roman"/>
                <a:ea typeface="微軟正黑體"/>
              </a:rPr>
              <a:t>BVALID</a:t>
            </a:r>
            <a:r>
              <a:rPr b="0" lang="zh-TW" sz="1400" spc="-1" strike="noStrike">
                <a:solidFill>
                  <a:schemeClr val="dk1"/>
                </a:solidFill>
                <a:latin typeface="Times New Roman"/>
                <a:ea typeface="微軟正黑體"/>
              </a:rPr>
              <a:t>、</a:t>
            </a:r>
            <a:r>
              <a:rPr b="0" lang="en-US" sz="1400" spc="-1" strike="noStrike">
                <a:solidFill>
                  <a:schemeClr val="dk1"/>
                </a:solidFill>
                <a:latin typeface="Times New Roman"/>
                <a:ea typeface="微軟正黑體"/>
              </a:rPr>
              <a:t>BRESP</a:t>
            </a:r>
            <a:r>
              <a:rPr b="0" lang="zh-TW" sz="1400" spc="-1" strike="noStrike">
                <a:solidFill>
                  <a:schemeClr val="dk1"/>
                </a:solidFill>
                <a:latin typeface="Times New Roman"/>
                <a:ea typeface="微軟正黑體"/>
              </a:rPr>
              <a:t>、</a:t>
            </a:r>
            <a:r>
              <a:rPr b="0" lang="en-US" sz="1400" spc="-1" strike="noStrike">
                <a:solidFill>
                  <a:srgbClr val="00b050"/>
                </a:solidFill>
                <a:latin typeface="Times New Roman"/>
                <a:ea typeface="微軟正黑體"/>
              </a:rPr>
              <a:t>BREADY</a:t>
            </a:r>
            <a:r>
              <a:rPr b="0" lang="en-US" sz="1400" spc="-1" strike="noStrike">
                <a:solidFill>
                  <a:schemeClr val="dk1"/>
                </a:solidFill>
                <a:latin typeface="Times New Roman"/>
                <a:ea typeface="微軟正黑體"/>
              </a:rPr>
              <a:t>...</a:t>
            </a:r>
            <a:endParaRPr b="0" lang="en-US" sz="1400" spc="-1" strike="noStrike">
              <a:solidFill>
                <a:srgbClr val="000000"/>
              </a:solidFill>
              <a:latin typeface="Arial"/>
            </a:endParaRPr>
          </a:p>
        </p:txBody>
      </p:sp>
      <p:pic>
        <p:nvPicPr>
          <p:cNvPr id="179" name="圖片 1" descr=""/>
          <p:cNvPicPr/>
          <p:nvPr/>
        </p:nvPicPr>
        <p:blipFill>
          <a:blip r:embed="rId2"/>
          <a:srcRect l="0" t="0" r="0" b="38072"/>
          <a:stretch/>
        </p:blipFill>
        <p:spPr>
          <a:xfrm>
            <a:off x="6996960" y="4038120"/>
            <a:ext cx="4980600" cy="103716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408600" y="-280440"/>
            <a:ext cx="6189480" cy="117864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5400" spc="-1" strike="noStrike">
                <a:solidFill>
                  <a:schemeClr val="dk1"/>
                </a:solidFill>
                <a:latin typeface="Times New Roman"/>
                <a:ea typeface="微軟正黑體"/>
              </a:rPr>
              <a:t>AXI </a:t>
            </a:r>
            <a:r>
              <a:rPr b="0" lang="zh-TW" sz="5400" spc="-1" strike="noStrike">
                <a:solidFill>
                  <a:schemeClr val="dk1"/>
                </a:solidFill>
                <a:latin typeface="Times New Roman"/>
                <a:ea typeface="微軟正黑體"/>
              </a:rPr>
              <a:t>握手訊號</a:t>
            </a:r>
            <a:endParaRPr b="0" lang="en-US" sz="5400" spc="-1" strike="noStrike">
              <a:solidFill>
                <a:schemeClr val="dk1"/>
              </a:solidFill>
              <a:latin typeface="Univers"/>
            </a:endParaRPr>
          </a:p>
        </p:txBody>
      </p:sp>
      <p:pic>
        <p:nvPicPr>
          <p:cNvPr id="181" name="圖片 4" descr=""/>
          <p:cNvPicPr/>
          <p:nvPr/>
        </p:nvPicPr>
        <p:blipFill>
          <a:blip r:embed="rId1"/>
          <a:stretch/>
        </p:blipFill>
        <p:spPr>
          <a:xfrm>
            <a:off x="0" y="3429000"/>
            <a:ext cx="7363800" cy="2911680"/>
          </a:xfrm>
          <a:prstGeom prst="rect">
            <a:avLst/>
          </a:prstGeom>
          <a:ln w="0">
            <a:noFill/>
          </a:ln>
        </p:spPr>
      </p:pic>
      <p:sp>
        <p:nvSpPr>
          <p:cNvPr id="182" name="文字方塊 6"/>
          <p:cNvSpPr/>
          <p:nvPr/>
        </p:nvSpPr>
        <p:spPr>
          <a:xfrm>
            <a:off x="133920" y="1146600"/>
            <a:ext cx="8780400" cy="11869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pc="-1" strike="noStrike">
                <a:solidFill>
                  <a:schemeClr val="dk1"/>
                </a:solidFill>
                <a:latin typeface="Times New Roman"/>
                <a:ea typeface="微軟正黑體"/>
              </a:rPr>
              <a:t>Read transfer</a:t>
            </a:r>
            <a:r>
              <a:rPr b="1" lang="zh-TW" sz="1800" spc="-1" strike="noStrike">
                <a:solidFill>
                  <a:schemeClr val="dk1"/>
                </a:solidFill>
                <a:latin typeface="Times New Roman"/>
                <a:ea typeface="微軟正黑體"/>
              </a:rPr>
              <a:t>流程</a:t>
            </a:r>
            <a:r>
              <a:rPr b="1" lang="en-US" sz="1800" spc="-1" strike="noStrike">
                <a:solidFill>
                  <a:schemeClr val="dk1"/>
                </a:solidFill>
                <a:latin typeface="Times New Roman"/>
                <a:ea typeface="微軟正黑體"/>
              </a:rPr>
              <a:t>:</a:t>
            </a:r>
            <a:endParaRPr b="0" lang="en-US" sz="1800" spc="-1" strike="noStrike">
              <a:solidFill>
                <a:srgbClr val="000000"/>
              </a:solidFill>
              <a:latin typeface="Arial"/>
            </a:endParaRPr>
          </a:p>
          <a:p>
            <a:pPr marL="343080" indent="-343080" defTabSz="914400">
              <a:lnSpc>
                <a:spcPct val="100000"/>
              </a:lnSpc>
              <a:buClr>
                <a:srgbClr val="000000"/>
              </a:buClr>
              <a:buFont typeface="OpenSymbol"/>
              <a:buAutoNum type="arabicPeriod"/>
            </a:pPr>
            <a:r>
              <a:rPr b="0" lang="en-US" sz="1800" spc="-1" strike="noStrike">
                <a:solidFill>
                  <a:schemeClr val="dk1"/>
                </a:solidFill>
                <a:latin typeface="Times New Roman"/>
                <a:ea typeface="微軟正黑體"/>
              </a:rPr>
              <a:t>Master </a:t>
            </a:r>
            <a:r>
              <a:rPr b="0" lang="zh-TW" sz="1800" spc="-1" strike="noStrike">
                <a:solidFill>
                  <a:schemeClr val="dk1"/>
                </a:solidFill>
                <a:latin typeface="Times New Roman"/>
                <a:ea typeface="微軟正黑體"/>
              </a:rPr>
              <a:t>通過 </a:t>
            </a:r>
            <a:r>
              <a:rPr b="0" lang="en-US" sz="1800" spc="-1" strike="noStrike">
                <a:solidFill>
                  <a:schemeClr val="dk1"/>
                </a:solidFill>
                <a:latin typeface="Times New Roman"/>
                <a:ea typeface="微軟正黑體"/>
              </a:rPr>
              <a:t>read address </a:t>
            </a:r>
            <a:r>
              <a:rPr b="0" lang="zh-TW" sz="1800" spc="-1" strike="noStrike">
                <a:solidFill>
                  <a:schemeClr val="dk1"/>
                </a:solidFill>
                <a:latin typeface="Times New Roman"/>
                <a:ea typeface="微軟正黑體"/>
              </a:rPr>
              <a:t>通道發送 </a:t>
            </a:r>
            <a:r>
              <a:rPr b="0" lang="en-US" sz="1800" spc="-1" strike="noStrike">
                <a:solidFill>
                  <a:schemeClr val="dk1"/>
                </a:solidFill>
                <a:latin typeface="Times New Roman"/>
                <a:ea typeface="微軟正黑體"/>
              </a:rPr>
              <a:t>read request</a:t>
            </a:r>
            <a:endParaRPr b="0" lang="en-US" sz="1800" spc="-1" strike="noStrike">
              <a:solidFill>
                <a:srgbClr val="000000"/>
              </a:solidFill>
              <a:latin typeface="Arial"/>
            </a:endParaRPr>
          </a:p>
          <a:p>
            <a:pPr marL="343080" indent="-343080" defTabSz="914400">
              <a:lnSpc>
                <a:spcPct val="100000"/>
              </a:lnSpc>
              <a:buClr>
                <a:srgbClr val="000000"/>
              </a:buClr>
              <a:buFont typeface="OpenSymbol"/>
              <a:buAutoNum type="arabicPeriod"/>
            </a:pPr>
            <a:r>
              <a:rPr b="0" lang="en-US" sz="1800" spc="-1" strike="noStrike">
                <a:solidFill>
                  <a:schemeClr val="dk1"/>
                </a:solidFill>
                <a:latin typeface="Times New Roman"/>
                <a:ea typeface="微軟正黑體"/>
              </a:rPr>
              <a:t>Read data </a:t>
            </a:r>
            <a:r>
              <a:rPr b="0" lang="zh-TW" sz="1800" spc="-1" strike="noStrike">
                <a:solidFill>
                  <a:srgbClr val="ff0000"/>
                </a:solidFill>
                <a:latin typeface="Times New Roman"/>
                <a:ea typeface="微軟正黑體"/>
              </a:rPr>
              <a:t>必須要有 </a:t>
            </a:r>
            <a:r>
              <a:rPr b="0" lang="en-US" sz="1800" spc="-1" strike="noStrike">
                <a:solidFill>
                  <a:srgbClr val="ff0000"/>
                </a:solidFill>
                <a:latin typeface="Times New Roman"/>
                <a:ea typeface="微軟正黑體"/>
              </a:rPr>
              <a:t>read address </a:t>
            </a:r>
            <a:r>
              <a:rPr b="0" lang="zh-TW" sz="1800" spc="-1" strike="noStrike">
                <a:solidFill>
                  <a:srgbClr val="ff0000"/>
                </a:solidFill>
                <a:latin typeface="Times New Roman"/>
                <a:ea typeface="微軟正黑體"/>
              </a:rPr>
              <a:t>傳輸</a:t>
            </a:r>
            <a:r>
              <a:rPr b="0" lang="zh-TW" sz="1800" spc="-1" strike="noStrike">
                <a:solidFill>
                  <a:schemeClr val="dk1"/>
                </a:solidFill>
                <a:latin typeface="Times New Roman"/>
                <a:ea typeface="微軟正黑體"/>
              </a:rPr>
              <a:t>後才能回 </a:t>
            </a:r>
            <a:endParaRPr b="0" lang="en-US" sz="1800" spc="-1" strike="noStrike">
              <a:solidFill>
                <a:srgbClr val="000000"/>
              </a:solidFill>
              <a:latin typeface="Arial"/>
            </a:endParaRPr>
          </a:p>
          <a:p>
            <a:pPr marL="343080" indent="-343080" defTabSz="914400">
              <a:lnSpc>
                <a:spcPct val="100000"/>
              </a:lnSpc>
              <a:buClr>
                <a:srgbClr val="000000"/>
              </a:buClr>
              <a:buFont typeface="OpenSymbol"/>
              <a:buAutoNum type="arabicPeriod"/>
            </a:pPr>
            <a:r>
              <a:rPr b="0" lang="en-US" sz="1800" spc="-1" strike="noStrike">
                <a:solidFill>
                  <a:schemeClr val="dk1"/>
                </a:solidFill>
                <a:latin typeface="Times New Roman"/>
                <a:ea typeface="微軟正黑體"/>
              </a:rPr>
              <a:t>Slave </a:t>
            </a:r>
            <a:r>
              <a:rPr b="0" lang="zh-TW" sz="1800" spc="-1" strike="noStrike">
                <a:solidFill>
                  <a:schemeClr val="dk1"/>
                </a:solidFill>
                <a:latin typeface="Times New Roman"/>
                <a:ea typeface="微軟正黑體"/>
              </a:rPr>
              <a:t>通過 </a:t>
            </a:r>
            <a:r>
              <a:rPr b="0" lang="en-US" sz="1800" spc="-1" strike="noStrike">
                <a:solidFill>
                  <a:schemeClr val="dk1"/>
                </a:solidFill>
                <a:latin typeface="Times New Roman"/>
                <a:ea typeface="微軟正黑體"/>
              </a:rPr>
              <a:t>read data </a:t>
            </a:r>
            <a:r>
              <a:rPr b="0" lang="zh-TW" sz="1800" spc="-1" strike="noStrike">
                <a:solidFill>
                  <a:schemeClr val="dk1"/>
                </a:solidFill>
                <a:latin typeface="Times New Roman"/>
                <a:ea typeface="微軟正黑體"/>
              </a:rPr>
              <a:t>通道將讀取到的數據傳送</a:t>
            </a:r>
            <a:endParaRPr b="0" lang="en-US" sz="1800" spc="-1" strike="noStrike">
              <a:solidFill>
                <a:srgbClr val="000000"/>
              </a:solidFill>
              <a:latin typeface="Arial"/>
            </a:endParaRPr>
          </a:p>
        </p:txBody>
      </p:sp>
      <p:sp>
        <p:nvSpPr>
          <p:cNvPr id="183" name="文字方塊 7"/>
          <p:cNvSpPr/>
          <p:nvPr/>
        </p:nvSpPr>
        <p:spPr>
          <a:xfrm>
            <a:off x="5940000" y="1175760"/>
            <a:ext cx="5256360" cy="1157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400" spc="-1" strike="noStrike">
                <a:solidFill>
                  <a:schemeClr val="dk1"/>
                </a:solidFill>
                <a:latin typeface="Times New Roman"/>
                <a:ea typeface="微軟正黑體"/>
              </a:rPr>
              <a:t>讀取地址通道</a:t>
            </a:r>
            <a:r>
              <a:rPr b="0" lang="en-US" sz="1400" spc="-1" strike="noStrike">
                <a:solidFill>
                  <a:schemeClr val="dk1"/>
                </a:solidFill>
                <a:latin typeface="Times New Roman"/>
                <a:ea typeface="微軟正黑體"/>
              </a:rPr>
              <a:t> </a:t>
            </a:r>
            <a:r>
              <a:rPr b="0" lang="en-US" sz="1400" spc="-1" strike="noStrike">
                <a:solidFill>
                  <a:schemeClr val="dk1"/>
                </a:solidFill>
                <a:latin typeface="Times New Roman"/>
                <a:ea typeface="微軟正黑體"/>
              </a:rPr>
              <a:t>(AR): </a:t>
            </a:r>
            <a:r>
              <a:rPr b="0" lang="en-US" sz="1400" spc="-1" strike="noStrike">
                <a:solidFill>
                  <a:srgbClr val="ff0000"/>
                </a:solidFill>
                <a:latin typeface="Times New Roman"/>
                <a:ea typeface="微軟正黑體"/>
              </a:rPr>
              <a:t>ARVALID</a:t>
            </a:r>
            <a:r>
              <a:rPr b="0" lang="zh-TW" sz="1400" spc="-1" strike="noStrike">
                <a:solidFill>
                  <a:schemeClr val="dk1"/>
                </a:solidFill>
                <a:latin typeface="Times New Roman"/>
                <a:ea typeface="微軟正黑體"/>
              </a:rPr>
              <a:t>、</a:t>
            </a:r>
            <a:r>
              <a:rPr b="0" lang="en-US" sz="1400" spc="-1" strike="noStrike">
                <a:solidFill>
                  <a:schemeClr val="dk1"/>
                </a:solidFill>
                <a:latin typeface="Times New Roman"/>
                <a:ea typeface="微軟正黑體"/>
              </a:rPr>
              <a:t>ARADDR</a:t>
            </a:r>
            <a:r>
              <a:rPr b="0" lang="zh-TW" sz="1400" spc="-1" strike="noStrike">
                <a:solidFill>
                  <a:schemeClr val="dk1"/>
                </a:solidFill>
                <a:latin typeface="Times New Roman"/>
                <a:ea typeface="微軟正黑體"/>
              </a:rPr>
              <a:t>、</a:t>
            </a:r>
            <a:r>
              <a:rPr b="0" lang="en-US" sz="1400" spc="-1" strike="noStrike">
                <a:solidFill>
                  <a:srgbClr val="00b050"/>
                </a:solidFill>
                <a:latin typeface="Times New Roman"/>
                <a:ea typeface="微軟正黑體"/>
              </a:rPr>
              <a:t>ARREADY</a:t>
            </a:r>
            <a:r>
              <a:rPr b="0" lang="en-US" sz="1400" spc="-1" strike="noStrike">
                <a:solidFill>
                  <a:schemeClr val="dk1"/>
                </a:solidFill>
                <a:latin typeface="Times New Roman"/>
                <a:ea typeface="微軟正黑體"/>
              </a:rPr>
              <a:t>...</a:t>
            </a:r>
            <a:endParaRPr b="0" lang="en-US" sz="1400" spc="-1" strike="noStrike">
              <a:solidFill>
                <a:srgbClr val="000000"/>
              </a:solidFill>
              <a:latin typeface="Arial"/>
            </a:endParaRPr>
          </a:p>
          <a:p>
            <a:pPr defTabSz="914400">
              <a:lnSpc>
                <a:spcPct val="100000"/>
              </a:lnSpc>
            </a:pPr>
            <a:r>
              <a:rPr b="0" lang="zh-TW" sz="1400" spc="-1" strike="noStrike">
                <a:solidFill>
                  <a:schemeClr val="dk1"/>
                </a:solidFill>
                <a:latin typeface="Times New Roman"/>
                <a:ea typeface="微軟正黑體"/>
              </a:rPr>
              <a:t>讀取資料通道 </a:t>
            </a:r>
            <a:r>
              <a:rPr b="0" lang="en-US" sz="1400" spc="-1" strike="noStrike">
                <a:solidFill>
                  <a:schemeClr val="dk1"/>
                </a:solidFill>
                <a:latin typeface="Times New Roman"/>
                <a:ea typeface="微軟正黑體"/>
              </a:rPr>
              <a:t>(R): </a:t>
            </a:r>
            <a:r>
              <a:rPr b="0" lang="en-US" sz="1400" spc="-1" strike="noStrike">
                <a:solidFill>
                  <a:srgbClr val="ff0000"/>
                </a:solidFill>
                <a:latin typeface="Times New Roman"/>
                <a:ea typeface="微軟正黑體"/>
              </a:rPr>
              <a:t>RVALID</a:t>
            </a:r>
            <a:r>
              <a:rPr b="0" lang="zh-TW" sz="1400" spc="-1" strike="noStrike">
                <a:solidFill>
                  <a:schemeClr val="dk1"/>
                </a:solidFill>
                <a:latin typeface="Times New Roman"/>
                <a:ea typeface="微軟正黑體"/>
              </a:rPr>
              <a:t>、</a:t>
            </a:r>
            <a:r>
              <a:rPr b="0" lang="en-US" sz="1400" spc="-1" strike="noStrike">
                <a:solidFill>
                  <a:schemeClr val="dk1"/>
                </a:solidFill>
                <a:latin typeface="Times New Roman"/>
                <a:ea typeface="微軟正黑體"/>
              </a:rPr>
              <a:t>RDATA</a:t>
            </a:r>
            <a:r>
              <a:rPr b="0" lang="zh-TW" sz="1400" spc="-1" strike="noStrike">
                <a:solidFill>
                  <a:schemeClr val="dk1"/>
                </a:solidFill>
                <a:latin typeface="Times New Roman"/>
                <a:ea typeface="微軟正黑體"/>
              </a:rPr>
              <a:t>、</a:t>
            </a:r>
            <a:r>
              <a:rPr b="0" lang="en-US" sz="1400" spc="-1" strike="noStrike">
                <a:solidFill>
                  <a:srgbClr val="00b050"/>
                </a:solidFill>
                <a:latin typeface="Times New Roman"/>
                <a:ea typeface="微軟正黑體"/>
              </a:rPr>
              <a:t>RREADY</a:t>
            </a:r>
            <a:r>
              <a:rPr b="0" lang="zh-TW" sz="1400" spc="-1" strike="noStrike">
                <a:solidFill>
                  <a:schemeClr val="dk1"/>
                </a:solidFill>
                <a:latin typeface="Times New Roman"/>
                <a:ea typeface="微軟正黑體"/>
              </a:rPr>
              <a:t>、</a:t>
            </a:r>
            <a:r>
              <a:rPr b="0" lang="en-US" sz="1400" spc="-1" strike="noStrike">
                <a:solidFill>
                  <a:schemeClr val="dk1"/>
                </a:solidFill>
                <a:latin typeface="Times New Roman"/>
                <a:ea typeface="微軟正黑體"/>
              </a:rPr>
              <a:t>RRESP...</a:t>
            </a:r>
            <a:endParaRPr b="0" lang="en-US" sz="1400" spc="-1" strike="noStrike">
              <a:solidFill>
                <a:srgbClr val="000000"/>
              </a:solidFill>
              <a:latin typeface="Arial"/>
            </a:endParaRPr>
          </a:p>
          <a:p>
            <a:pPr defTabSz="914400">
              <a:lnSpc>
                <a:spcPct val="100000"/>
              </a:lnSpc>
            </a:pPr>
            <a:r>
              <a:rPr b="0" lang="zh-TW" sz="1400" spc="-1" strike="noStrike">
                <a:solidFill>
                  <a:schemeClr val="lt1">
                    <a:lumMod val="85000"/>
                  </a:schemeClr>
                </a:solidFill>
                <a:latin typeface="Times New Roman"/>
                <a:ea typeface="微軟正黑體"/>
              </a:rPr>
              <a:t>寫入地址通道</a:t>
            </a:r>
            <a:r>
              <a:rPr b="0" lang="en-US" sz="1400" spc="-1" strike="noStrike">
                <a:solidFill>
                  <a:schemeClr val="lt1">
                    <a:lumMod val="85000"/>
                  </a:schemeClr>
                </a:solidFill>
                <a:latin typeface="Times New Roman"/>
                <a:ea typeface="微軟正黑體"/>
              </a:rPr>
              <a:t>: AWVALID</a:t>
            </a:r>
            <a:r>
              <a:rPr b="0" lang="zh-TW" sz="1400" spc="-1" strike="noStrike">
                <a:solidFill>
                  <a:schemeClr val="lt1">
                    <a:lumMod val="85000"/>
                  </a:schemeClr>
                </a:solidFill>
                <a:latin typeface="Times New Roman"/>
                <a:ea typeface="微軟正黑體"/>
              </a:rPr>
              <a:t>、</a:t>
            </a:r>
            <a:r>
              <a:rPr b="0" lang="en-US" sz="1400" spc="-1" strike="noStrike">
                <a:solidFill>
                  <a:schemeClr val="lt1">
                    <a:lumMod val="85000"/>
                  </a:schemeClr>
                </a:solidFill>
                <a:latin typeface="Times New Roman"/>
                <a:ea typeface="微軟正黑體"/>
              </a:rPr>
              <a:t>AWADDR</a:t>
            </a:r>
            <a:r>
              <a:rPr b="0" lang="zh-TW" sz="1400" spc="-1" strike="noStrike">
                <a:solidFill>
                  <a:schemeClr val="lt1">
                    <a:lumMod val="85000"/>
                  </a:schemeClr>
                </a:solidFill>
                <a:latin typeface="Times New Roman"/>
                <a:ea typeface="微軟正黑體"/>
              </a:rPr>
              <a:t>、</a:t>
            </a:r>
            <a:r>
              <a:rPr b="0" lang="en-US" sz="1400" spc="-1" strike="noStrike">
                <a:solidFill>
                  <a:schemeClr val="lt1">
                    <a:lumMod val="85000"/>
                  </a:schemeClr>
                </a:solidFill>
                <a:latin typeface="Times New Roman"/>
                <a:ea typeface="微軟正黑體"/>
              </a:rPr>
              <a:t>AWREADY</a:t>
            </a:r>
            <a:endParaRPr b="0" lang="en-US" sz="1400" spc="-1" strike="noStrike">
              <a:solidFill>
                <a:srgbClr val="000000"/>
              </a:solidFill>
              <a:latin typeface="Arial"/>
            </a:endParaRPr>
          </a:p>
          <a:p>
            <a:pPr defTabSz="914400">
              <a:lnSpc>
                <a:spcPct val="100000"/>
              </a:lnSpc>
            </a:pPr>
            <a:r>
              <a:rPr b="0" lang="zh-TW" sz="1400" spc="-1" strike="noStrike">
                <a:solidFill>
                  <a:schemeClr val="lt1">
                    <a:lumMod val="85000"/>
                  </a:schemeClr>
                </a:solidFill>
                <a:latin typeface="Times New Roman"/>
                <a:ea typeface="微軟正黑體"/>
              </a:rPr>
              <a:t>寫入資料通道</a:t>
            </a:r>
            <a:r>
              <a:rPr b="0" lang="en-US" sz="1400" spc="-1" strike="noStrike">
                <a:solidFill>
                  <a:schemeClr val="lt1">
                    <a:lumMod val="85000"/>
                  </a:schemeClr>
                </a:solidFill>
                <a:latin typeface="Times New Roman"/>
                <a:ea typeface="微軟正黑體"/>
              </a:rPr>
              <a:t>: WVALID</a:t>
            </a:r>
            <a:r>
              <a:rPr b="0" lang="zh-TW" sz="1400" spc="-1" strike="noStrike">
                <a:solidFill>
                  <a:schemeClr val="lt1">
                    <a:lumMod val="85000"/>
                  </a:schemeClr>
                </a:solidFill>
                <a:latin typeface="Times New Roman"/>
                <a:ea typeface="微軟正黑體"/>
              </a:rPr>
              <a:t>、</a:t>
            </a:r>
            <a:r>
              <a:rPr b="0" lang="en-US" sz="1400" spc="-1" strike="noStrike">
                <a:solidFill>
                  <a:schemeClr val="lt1">
                    <a:lumMod val="85000"/>
                  </a:schemeClr>
                </a:solidFill>
                <a:latin typeface="Times New Roman"/>
                <a:ea typeface="微軟正黑體"/>
              </a:rPr>
              <a:t>WDATA</a:t>
            </a:r>
            <a:r>
              <a:rPr b="0" lang="zh-TW" sz="1400" spc="-1" strike="noStrike">
                <a:solidFill>
                  <a:schemeClr val="lt1">
                    <a:lumMod val="85000"/>
                  </a:schemeClr>
                </a:solidFill>
                <a:latin typeface="Times New Roman"/>
                <a:ea typeface="微軟正黑體"/>
              </a:rPr>
              <a:t>、</a:t>
            </a:r>
            <a:r>
              <a:rPr b="0" lang="en-US" sz="1400" spc="-1" strike="noStrike">
                <a:solidFill>
                  <a:schemeClr val="lt1">
                    <a:lumMod val="85000"/>
                  </a:schemeClr>
                </a:solidFill>
                <a:latin typeface="Times New Roman"/>
                <a:ea typeface="微軟正黑體"/>
              </a:rPr>
              <a:t>WSTRB</a:t>
            </a:r>
            <a:r>
              <a:rPr b="0" lang="zh-TW" sz="1400" spc="-1" strike="noStrike">
                <a:solidFill>
                  <a:schemeClr val="lt1">
                    <a:lumMod val="85000"/>
                  </a:schemeClr>
                </a:solidFill>
                <a:latin typeface="Times New Roman"/>
                <a:ea typeface="微軟正黑體"/>
              </a:rPr>
              <a:t>、</a:t>
            </a:r>
            <a:r>
              <a:rPr b="0" lang="en-US" sz="1400" spc="-1" strike="noStrike">
                <a:solidFill>
                  <a:schemeClr val="lt1">
                    <a:lumMod val="85000"/>
                  </a:schemeClr>
                </a:solidFill>
                <a:latin typeface="Times New Roman"/>
                <a:ea typeface="微軟正黑體"/>
              </a:rPr>
              <a:t>WREADY</a:t>
            </a:r>
            <a:endParaRPr b="0" lang="en-US" sz="1400" spc="-1" strike="noStrike">
              <a:solidFill>
                <a:srgbClr val="000000"/>
              </a:solidFill>
              <a:latin typeface="Arial"/>
            </a:endParaRPr>
          </a:p>
          <a:p>
            <a:pPr defTabSz="914400">
              <a:lnSpc>
                <a:spcPct val="100000"/>
              </a:lnSpc>
            </a:pPr>
            <a:r>
              <a:rPr b="0" lang="zh-TW" sz="1400" spc="-1" strike="noStrike">
                <a:solidFill>
                  <a:schemeClr val="lt1">
                    <a:lumMod val="85000"/>
                  </a:schemeClr>
                </a:solidFill>
                <a:latin typeface="Times New Roman"/>
                <a:ea typeface="微軟正黑體"/>
              </a:rPr>
              <a:t>寫入應答頻道</a:t>
            </a:r>
            <a:r>
              <a:rPr b="0" lang="en-US" sz="1400" spc="-1" strike="noStrike">
                <a:solidFill>
                  <a:schemeClr val="lt1">
                    <a:lumMod val="85000"/>
                  </a:schemeClr>
                </a:solidFill>
                <a:latin typeface="Times New Roman"/>
                <a:ea typeface="微軟正黑體"/>
              </a:rPr>
              <a:t>: BVALID</a:t>
            </a:r>
            <a:r>
              <a:rPr b="0" lang="zh-TW" sz="1400" spc="-1" strike="noStrike">
                <a:solidFill>
                  <a:schemeClr val="lt1">
                    <a:lumMod val="85000"/>
                  </a:schemeClr>
                </a:solidFill>
                <a:latin typeface="Times New Roman"/>
                <a:ea typeface="微軟正黑體"/>
              </a:rPr>
              <a:t>、</a:t>
            </a:r>
            <a:r>
              <a:rPr b="0" lang="en-US" sz="1400" spc="-1" strike="noStrike">
                <a:solidFill>
                  <a:schemeClr val="lt1">
                    <a:lumMod val="85000"/>
                  </a:schemeClr>
                </a:solidFill>
                <a:latin typeface="Times New Roman"/>
                <a:ea typeface="微軟正黑體"/>
              </a:rPr>
              <a:t>BRESP</a:t>
            </a:r>
            <a:r>
              <a:rPr b="0" lang="zh-TW" sz="1400" spc="-1" strike="noStrike">
                <a:solidFill>
                  <a:schemeClr val="lt1">
                    <a:lumMod val="85000"/>
                  </a:schemeClr>
                </a:solidFill>
                <a:latin typeface="Times New Roman"/>
                <a:ea typeface="微軟正黑體"/>
              </a:rPr>
              <a:t>、</a:t>
            </a:r>
            <a:r>
              <a:rPr b="0" lang="en-US" sz="1400" spc="-1" strike="noStrike">
                <a:solidFill>
                  <a:schemeClr val="lt1">
                    <a:lumMod val="85000"/>
                  </a:schemeClr>
                </a:solidFill>
                <a:latin typeface="Times New Roman"/>
                <a:ea typeface="微軟正黑體"/>
              </a:rPr>
              <a:t>BREADY</a:t>
            </a:r>
            <a:endParaRPr b="0" lang="en-US" sz="1400" spc="-1" strike="noStrike">
              <a:solidFill>
                <a:srgbClr val="000000"/>
              </a:solidFill>
              <a:latin typeface="Arial"/>
            </a:endParaRPr>
          </a:p>
        </p:txBody>
      </p:sp>
      <p:pic>
        <p:nvPicPr>
          <p:cNvPr id="184" name="圖片 1" descr=""/>
          <p:cNvPicPr/>
          <p:nvPr/>
        </p:nvPicPr>
        <p:blipFill>
          <a:blip r:embed="rId2"/>
          <a:srcRect l="0" t="61928" r="0" b="0"/>
          <a:stretch/>
        </p:blipFill>
        <p:spPr>
          <a:xfrm>
            <a:off x="7210440" y="4632840"/>
            <a:ext cx="4980600" cy="63720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5" name="圖片 188" descr=""/>
          <p:cNvPicPr/>
          <p:nvPr/>
        </p:nvPicPr>
        <p:blipFill>
          <a:blip r:embed="rId1"/>
          <a:stretch/>
        </p:blipFill>
        <p:spPr>
          <a:xfrm>
            <a:off x="562680" y="889200"/>
            <a:ext cx="10956600" cy="5950080"/>
          </a:xfrm>
          <a:prstGeom prst="rect">
            <a:avLst/>
          </a:prstGeom>
          <a:ln w="0">
            <a:noFill/>
          </a:ln>
        </p:spPr>
      </p:pic>
      <p:sp>
        <p:nvSpPr>
          <p:cNvPr id="186" name="矩形 2"/>
          <p:cNvSpPr/>
          <p:nvPr/>
        </p:nvSpPr>
        <p:spPr>
          <a:xfrm>
            <a:off x="900000" y="3157200"/>
            <a:ext cx="10619280" cy="13060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endParaRPr b="0" lang="en-US" sz="1800" spc="-1" strike="noStrike">
              <a:solidFill>
                <a:schemeClr val="lt1"/>
              </a:solidFill>
              <a:latin typeface="Times New Roman"/>
              <a:ea typeface="微軟正黑體"/>
            </a:endParaRPr>
          </a:p>
        </p:txBody>
      </p:sp>
      <p:sp>
        <p:nvSpPr>
          <p:cNvPr id="187" name="矩形 12"/>
          <p:cNvSpPr/>
          <p:nvPr/>
        </p:nvSpPr>
        <p:spPr>
          <a:xfrm>
            <a:off x="900000" y="4500000"/>
            <a:ext cx="10619280" cy="1306080"/>
          </a:xfrm>
          <a:prstGeom prst="rect">
            <a:avLst/>
          </a:prstGeom>
          <a:noFill/>
          <a:ln w="28575">
            <a:solidFill>
              <a:srgbClr val="3465a4"/>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endParaRPr b="0" lang="en-US" sz="1800" spc="-1" strike="noStrike">
              <a:solidFill>
                <a:schemeClr val="lt1"/>
              </a:solidFill>
              <a:latin typeface="Times New Roman"/>
              <a:ea typeface="微軟正黑體"/>
            </a:endParaRPr>
          </a:p>
        </p:txBody>
      </p:sp>
      <p:sp>
        <p:nvSpPr>
          <p:cNvPr id="188" name="PlaceHolder 5"/>
          <p:cNvSpPr/>
          <p:nvPr/>
        </p:nvSpPr>
        <p:spPr>
          <a:xfrm>
            <a:off x="408600" y="-280080"/>
            <a:ext cx="6189480" cy="1178640"/>
          </a:xfrm>
          <a:prstGeom prst="rect">
            <a:avLst/>
          </a:prstGeom>
          <a:noFill/>
          <a:ln w="0">
            <a:noFill/>
          </a:ln>
        </p:spPr>
        <p:style>
          <a:lnRef idx="0"/>
          <a:fillRef idx="0"/>
          <a:effectRef idx="0"/>
          <a:fontRef idx="minor"/>
        </p:style>
        <p:txBody>
          <a:bodyPr lIns="90000" rIns="90000" tIns="45000" bIns="45000" anchor="b">
            <a:noAutofit/>
          </a:bodyPr>
          <a:p>
            <a:pPr defTabSz="914400">
              <a:lnSpc>
                <a:spcPct val="90000"/>
              </a:lnSpc>
              <a:tabLst>
                <a:tab algn="l" pos="0"/>
              </a:tabLst>
            </a:pPr>
            <a:r>
              <a:rPr b="0" lang="en-US" sz="5400" spc="-1" strike="noStrike">
                <a:solidFill>
                  <a:schemeClr val="dk1"/>
                </a:solidFill>
                <a:latin typeface="Times New Roman"/>
                <a:ea typeface="微軟正黑體"/>
              </a:rPr>
              <a:t>AXI Read</a:t>
            </a:r>
            <a:endParaRPr b="0" lang="en-US" sz="5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PlaceHolder 6"/>
          <p:cNvSpPr/>
          <p:nvPr/>
        </p:nvSpPr>
        <p:spPr>
          <a:xfrm>
            <a:off x="408600" y="-279720"/>
            <a:ext cx="6189480" cy="1178640"/>
          </a:xfrm>
          <a:prstGeom prst="rect">
            <a:avLst/>
          </a:prstGeom>
          <a:noFill/>
          <a:ln w="0">
            <a:noFill/>
          </a:ln>
        </p:spPr>
        <p:style>
          <a:lnRef idx="0"/>
          <a:fillRef idx="0"/>
          <a:effectRef idx="0"/>
          <a:fontRef idx="minor"/>
        </p:style>
        <p:txBody>
          <a:bodyPr lIns="90000" rIns="90000" tIns="45000" bIns="45000" anchor="b">
            <a:noAutofit/>
          </a:bodyPr>
          <a:p>
            <a:pPr defTabSz="914400">
              <a:lnSpc>
                <a:spcPct val="90000"/>
              </a:lnSpc>
              <a:tabLst>
                <a:tab algn="l" pos="0"/>
              </a:tabLst>
            </a:pPr>
            <a:r>
              <a:rPr b="0" lang="en-US" sz="5400" spc="-1" strike="noStrike">
                <a:solidFill>
                  <a:schemeClr val="dk1"/>
                </a:solidFill>
                <a:latin typeface="Times New Roman"/>
                <a:ea typeface="微軟正黑體"/>
              </a:rPr>
              <a:t>AXI Write</a:t>
            </a:r>
            <a:endParaRPr b="0" lang="en-US" sz="5400" spc="-1" strike="noStrike">
              <a:solidFill>
                <a:srgbClr val="000000"/>
              </a:solidFill>
              <a:latin typeface="Arial"/>
            </a:endParaRPr>
          </a:p>
        </p:txBody>
      </p:sp>
      <p:pic>
        <p:nvPicPr>
          <p:cNvPr id="190" name="圖片 193" descr=""/>
          <p:cNvPicPr/>
          <p:nvPr/>
        </p:nvPicPr>
        <p:blipFill>
          <a:blip r:embed="rId1"/>
          <a:stretch/>
        </p:blipFill>
        <p:spPr>
          <a:xfrm>
            <a:off x="0" y="999720"/>
            <a:ext cx="12191760" cy="433908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PlaceHolder 1"/>
          <p:cNvSpPr>
            <a:spLocks noGrp="1"/>
          </p:cNvSpPr>
          <p:nvPr>
            <p:ph type="title"/>
          </p:nvPr>
        </p:nvSpPr>
        <p:spPr>
          <a:xfrm>
            <a:off x="1523880" y="1463040"/>
            <a:ext cx="9915120" cy="2339640"/>
          </a:xfrm>
          <a:prstGeom prst="rect">
            <a:avLst/>
          </a:prstGeom>
          <a:noFill/>
          <a:ln w="0">
            <a:noFill/>
          </a:ln>
        </p:spPr>
        <p:txBody>
          <a:bodyPr lIns="91440" rIns="91440" tIns="45720" bIns="45720" anchor="b">
            <a:noAutofit/>
          </a:bodyPr>
          <a:p>
            <a:pPr indent="0" algn="ctr" defTabSz="914400">
              <a:lnSpc>
                <a:spcPct val="90000"/>
              </a:lnSpc>
              <a:buNone/>
              <a:tabLst>
                <a:tab algn="l" pos="0"/>
              </a:tabLst>
            </a:pPr>
            <a:r>
              <a:rPr b="1" lang="en-US" sz="6000" spc="392" strike="noStrike" cap="all">
                <a:solidFill>
                  <a:schemeClr val="lt1"/>
                </a:solidFill>
                <a:latin typeface="Microsoft JhengHei UI"/>
                <a:ea typeface="Microsoft JhengHei UI"/>
              </a:rPr>
              <a:t>AXI </a:t>
            </a:r>
            <a:r>
              <a:rPr b="1" lang="zh-TW" sz="6000" spc="392" strike="noStrike" cap="all">
                <a:solidFill>
                  <a:schemeClr val="lt1"/>
                </a:solidFill>
                <a:latin typeface="Microsoft JhengHei UI"/>
                <a:ea typeface="Microsoft JhengHei UI"/>
              </a:rPr>
              <a:t>握手訊號的依賴關係</a:t>
            </a:r>
            <a:endParaRPr b="0" lang="en-US" sz="6000" spc="-1" strike="noStrike">
              <a:solidFill>
                <a:schemeClr val="dk1"/>
              </a:solidFill>
              <a:latin typeface="Univers"/>
            </a:endParaRPr>
          </a:p>
        </p:txBody>
      </p:sp>
      <p:sp>
        <p:nvSpPr>
          <p:cNvPr id="192" name="PlaceHolder 2"/>
          <p:cNvSpPr>
            <a:spLocks noGrp="1"/>
          </p:cNvSpPr>
          <p:nvPr>
            <p:ph type="subTitle"/>
          </p:nvPr>
        </p:nvSpPr>
        <p:spPr>
          <a:xfrm>
            <a:off x="1527120" y="3858840"/>
            <a:ext cx="9142920" cy="132480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zh-TW" sz="2000" spc="-1" strike="noStrike">
                <a:solidFill>
                  <a:schemeClr val="lt1"/>
                </a:solidFill>
                <a:latin typeface="Microsoft JhengHei UI"/>
                <a:ea typeface="Microsoft JhengHei UI"/>
              </a:rPr>
              <a:t>副標題</a:t>
            </a:r>
            <a:endParaRPr b="0" lang="en-US"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PlaceHolder 1"/>
          <p:cNvSpPr>
            <a:spLocks noGrp="1"/>
          </p:cNvSpPr>
          <p:nvPr>
            <p:ph type="title"/>
          </p:nvPr>
        </p:nvSpPr>
        <p:spPr>
          <a:xfrm>
            <a:off x="408600" y="-280440"/>
            <a:ext cx="8166600" cy="1178640"/>
          </a:xfrm>
          <a:prstGeom prst="rect">
            <a:avLst/>
          </a:prstGeom>
          <a:noFill/>
          <a:ln w="0">
            <a:noFill/>
          </a:ln>
        </p:spPr>
        <p:txBody>
          <a:bodyPr lIns="91440" rIns="91440" tIns="45720" bIns="45720" anchor="b">
            <a:normAutofit/>
          </a:bodyPr>
          <a:p>
            <a:pPr indent="0" defTabSz="914400">
              <a:lnSpc>
                <a:spcPct val="90000"/>
              </a:lnSpc>
              <a:buNone/>
              <a:tabLst>
                <a:tab algn="l" pos="0"/>
              </a:tabLst>
            </a:pPr>
            <a:r>
              <a:rPr b="0" lang="en-US" sz="5400" spc="-1" strike="noStrike">
                <a:solidFill>
                  <a:schemeClr val="dk1"/>
                </a:solidFill>
                <a:latin typeface="Times New Roman"/>
                <a:ea typeface="微軟正黑體"/>
              </a:rPr>
              <a:t>AXI</a:t>
            </a:r>
            <a:r>
              <a:rPr b="0" lang="zh-TW" sz="5400" spc="-1" strike="noStrike">
                <a:solidFill>
                  <a:schemeClr val="dk1"/>
                </a:solidFill>
                <a:latin typeface="Times New Roman"/>
                <a:ea typeface="微軟正黑體"/>
              </a:rPr>
              <a:t>握手訊號依賴關係</a:t>
            </a:r>
            <a:endParaRPr b="0" lang="en-US" sz="5400" spc="-1" strike="noStrike">
              <a:solidFill>
                <a:schemeClr val="dk1"/>
              </a:solidFill>
              <a:latin typeface="Univers"/>
            </a:endParaRPr>
          </a:p>
        </p:txBody>
      </p:sp>
      <p:pic>
        <p:nvPicPr>
          <p:cNvPr id="194" name="圖片 4" descr=""/>
          <p:cNvPicPr/>
          <p:nvPr/>
        </p:nvPicPr>
        <p:blipFill>
          <a:blip r:embed="rId1"/>
          <a:stretch/>
        </p:blipFill>
        <p:spPr>
          <a:xfrm>
            <a:off x="408240" y="2547360"/>
            <a:ext cx="4828680" cy="1637280"/>
          </a:xfrm>
          <a:prstGeom prst="rect">
            <a:avLst/>
          </a:prstGeom>
          <a:ln w="0">
            <a:noFill/>
          </a:ln>
        </p:spPr>
      </p:pic>
      <p:sp>
        <p:nvSpPr>
          <p:cNvPr id="195" name="文字方塊 9"/>
          <p:cNvSpPr/>
          <p:nvPr/>
        </p:nvSpPr>
        <p:spPr>
          <a:xfrm>
            <a:off x="714960" y="4186080"/>
            <a:ext cx="433872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pc="-1" strike="noStrike">
                <a:solidFill>
                  <a:schemeClr val="dk1"/>
                </a:solidFill>
                <a:latin typeface="Times New Roman"/>
                <a:ea typeface="微軟正黑體"/>
              </a:rPr>
              <a:t>Read transaction handshake dependencies</a:t>
            </a:r>
            <a:endParaRPr b="0" lang="en-US" sz="1800" spc="-1" strike="noStrike">
              <a:solidFill>
                <a:srgbClr val="000000"/>
              </a:solidFill>
              <a:latin typeface="Arial"/>
            </a:endParaRPr>
          </a:p>
        </p:txBody>
      </p:sp>
      <p:sp>
        <p:nvSpPr>
          <p:cNvPr id="196" name="文字方塊 12"/>
          <p:cNvSpPr/>
          <p:nvPr/>
        </p:nvSpPr>
        <p:spPr>
          <a:xfrm>
            <a:off x="490680" y="899280"/>
            <a:ext cx="9683640" cy="1735560"/>
          </a:xfrm>
          <a:prstGeom prst="rect">
            <a:avLst/>
          </a:prstGeom>
          <a:noFill/>
          <a:ln w="0">
            <a:noFill/>
          </a:ln>
        </p:spPr>
        <p:style>
          <a:lnRef idx="0"/>
          <a:fillRef idx="0"/>
          <a:effectRef idx="0"/>
          <a:fontRef idx="minor"/>
        </p:style>
        <p:txBody>
          <a:bodyPr lIns="90000" rIns="90000" tIns="45000" bIns="45000" anchor="t">
            <a:spAutoFit/>
          </a:bodyPr>
          <a:p>
            <a:pPr marL="216000" indent="-216000" defTabSz="914400">
              <a:lnSpc>
                <a:spcPct val="200000"/>
              </a:lnSpc>
              <a:buClr>
                <a:srgbClr val="000000"/>
              </a:buClr>
              <a:buFont typeface="Symbol" charset="2"/>
              <a:buChar char=""/>
            </a:pPr>
            <a:r>
              <a:rPr b="0" lang="en-US" sz="1800" spc="-1" strike="noStrike">
                <a:solidFill>
                  <a:schemeClr val="dk1"/>
                </a:solidFill>
                <a:latin typeface="Times New Roman"/>
                <a:ea typeface="微軟正黑體"/>
              </a:rPr>
              <a:t>Channel handshake </a:t>
            </a:r>
            <a:r>
              <a:rPr b="0" lang="zh-TW" sz="1800" spc="-1" strike="noStrike">
                <a:solidFill>
                  <a:schemeClr val="dk1"/>
                </a:solidFill>
                <a:latin typeface="Times New Roman"/>
                <a:ea typeface="微軟正黑體"/>
              </a:rPr>
              <a:t>必須遵守下面的關係，</a:t>
            </a:r>
            <a:endParaRPr b="0" lang="en-US" sz="1800" spc="-1" strike="noStrike">
              <a:solidFill>
                <a:srgbClr val="000000"/>
              </a:solidFill>
              <a:latin typeface="Arial"/>
            </a:endParaRPr>
          </a:p>
          <a:p>
            <a:pPr marL="216000" indent="-216000" defTabSz="914400">
              <a:lnSpc>
                <a:spcPct val="200000"/>
              </a:lnSpc>
              <a:buClr>
                <a:srgbClr val="000000"/>
              </a:buClr>
              <a:buFont typeface="Symbol" charset="2"/>
              <a:buChar char=""/>
            </a:pPr>
            <a:r>
              <a:rPr b="0" lang="zh-TW" sz="1800" spc="-1" strike="noStrike">
                <a:solidFill>
                  <a:schemeClr val="dk1"/>
                </a:solidFill>
                <a:latin typeface="Times New Roman"/>
                <a:ea typeface="微軟正黑體"/>
              </a:rPr>
              <a:t>其中</a:t>
            </a:r>
            <a:r>
              <a:rPr b="0" lang="zh-TW" sz="1800" spc="-1" strike="noStrike">
                <a:solidFill>
                  <a:srgbClr val="00b050"/>
                </a:solidFill>
                <a:latin typeface="Times New Roman"/>
                <a:ea typeface="微軟正黑體"/>
              </a:rPr>
              <a:t>單箭頭代表後者跟前著的關係沒有誰先誰後</a:t>
            </a:r>
            <a:r>
              <a:rPr b="0" lang="zh-TW" sz="1800" spc="-1" strike="noStrike">
                <a:solidFill>
                  <a:schemeClr val="dk1"/>
                </a:solidFill>
                <a:latin typeface="Times New Roman"/>
                <a:ea typeface="微軟正黑體"/>
              </a:rPr>
              <a:t>，</a:t>
            </a:r>
            <a:r>
              <a:rPr b="0" lang="zh-TW" sz="1800" spc="-1" strike="noStrike">
                <a:solidFill>
                  <a:srgbClr val="ff0000"/>
                </a:solidFill>
                <a:latin typeface="Times New Roman"/>
                <a:ea typeface="微軟正黑體"/>
              </a:rPr>
              <a:t>雙箭頭代表前者一定要先發生後者才能發生 </a:t>
            </a:r>
            <a:endParaRPr b="0" lang="en-US" sz="1800" spc="-1" strike="noStrike">
              <a:solidFill>
                <a:srgbClr val="000000"/>
              </a:solidFill>
              <a:latin typeface="Arial"/>
            </a:endParaRPr>
          </a:p>
        </p:txBody>
      </p:sp>
      <p:sp>
        <p:nvSpPr>
          <p:cNvPr id="197" name="文字方塊 14"/>
          <p:cNvSpPr/>
          <p:nvPr/>
        </p:nvSpPr>
        <p:spPr>
          <a:xfrm>
            <a:off x="408600" y="4856400"/>
            <a:ext cx="11158560" cy="1461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800" spc="-1" strike="noStrike">
                <a:solidFill>
                  <a:schemeClr val="dk1"/>
                </a:solidFill>
                <a:latin typeface="Times New Roman"/>
                <a:ea typeface="微軟正黑體"/>
              </a:rPr>
              <a:t>上圖代表 </a:t>
            </a:r>
            <a:r>
              <a:rPr b="0" lang="en-US" sz="1800" spc="-1" strike="noStrike">
                <a:solidFill>
                  <a:schemeClr val="dk1"/>
                </a:solidFill>
                <a:latin typeface="Times New Roman"/>
                <a:ea typeface="微軟正黑體"/>
              </a:rPr>
              <a:t>read address channel </a:t>
            </a:r>
            <a:r>
              <a:rPr b="0" lang="zh-TW" sz="1800" spc="-1" strike="noStrike">
                <a:solidFill>
                  <a:schemeClr val="dk1"/>
                </a:solidFill>
                <a:latin typeface="Times New Roman"/>
                <a:ea typeface="微軟正黑體"/>
              </a:rPr>
              <a:t>可以是 </a:t>
            </a:r>
            <a:r>
              <a:rPr b="0" lang="en-US" sz="1800" spc="-1" strike="noStrike">
                <a:solidFill>
                  <a:schemeClr val="dk1"/>
                </a:solidFill>
                <a:latin typeface="Times New Roman"/>
                <a:ea typeface="微軟正黑體"/>
              </a:rPr>
              <a:t>VALID </a:t>
            </a:r>
            <a:r>
              <a:rPr b="0" lang="zh-TW" sz="1800" spc="-1" strike="noStrike">
                <a:solidFill>
                  <a:schemeClr val="dk1"/>
                </a:solidFill>
                <a:latin typeface="Times New Roman"/>
                <a:ea typeface="微軟正黑體"/>
              </a:rPr>
              <a:t>先拉起或 </a:t>
            </a:r>
            <a:r>
              <a:rPr b="0" lang="en-US" sz="1800" spc="-1" strike="noStrike">
                <a:solidFill>
                  <a:schemeClr val="dk1"/>
                </a:solidFill>
                <a:latin typeface="Times New Roman"/>
                <a:ea typeface="微軟正黑體"/>
              </a:rPr>
              <a:t>READY </a:t>
            </a:r>
            <a:r>
              <a:rPr b="0" lang="zh-TW" sz="1800" spc="-1" strike="noStrike">
                <a:solidFill>
                  <a:schemeClr val="dk1"/>
                </a:solidFill>
                <a:latin typeface="Times New Roman"/>
                <a:ea typeface="微軟正黑體"/>
              </a:rPr>
              <a:t>先拉起，但 </a:t>
            </a:r>
            <a:r>
              <a:rPr b="0" lang="en-US" sz="1800" spc="-1" strike="noStrike">
                <a:solidFill>
                  <a:schemeClr val="dk1"/>
                </a:solidFill>
                <a:latin typeface="Times New Roman"/>
                <a:ea typeface="微軟正黑體"/>
              </a:rPr>
              <a:t>read address channel handshake </a:t>
            </a:r>
            <a:r>
              <a:rPr b="0" lang="zh-TW" sz="1800" spc="-1" strike="noStrike">
                <a:solidFill>
                  <a:schemeClr val="dk1"/>
                </a:solidFill>
                <a:latin typeface="Times New Roman"/>
                <a:ea typeface="微軟正黑體"/>
              </a:rPr>
              <a:t>的訊號都必須要在 </a:t>
            </a:r>
            <a:r>
              <a:rPr b="0" lang="en-US" sz="1800" spc="-1" strike="noStrike">
                <a:solidFill>
                  <a:schemeClr val="dk1"/>
                </a:solidFill>
                <a:latin typeface="Times New Roman"/>
                <a:ea typeface="微軟正黑體"/>
              </a:rPr>
              <a:t>read data channel RVALID </a:t>
            </a:r>
            <a:r>
              <a:rPr b="0" lang="zh-TW" sz="1800" spc="-1" strike="noStrike">
                <a:solidFill>
                  <a:schemeClr val="dk1"/>
                </a:solidFill>
                <a:latin typeface="Times New Roman"/>
                <a:ea typeface="微軟正黑體"/>
              </a:rPr>
              <a:t>拉起前先拉起 </a:t>
            </a:r>
            <a:r>
              <a:rPr b="0" lang="en-US" sz="1800" spc="-1" strike="noStrike">
                <a:solidFill>
                  <a:schemeClr val="dk1"/>
                </a:solidFill>
                <a:latin typeface="Times New Roman"/>
                <a:ea typeface="微軟正黑體"/>
              </a:rPr>
              <a:t>(</a:t>
            </a:r>
            <a:r>
              <a:rPr b="0" lang="zh-TW" sz="1800" spc="-1" strike="noStrike">
                <a:solidFill>
                  <a:srgbClr val="ff0000"/>
                </a:solidFill>
                <a:latin typeface="Times New Roman"/>
                <a:ea typeface="微軟正黑體"/>
              </a:rPr>
              <a:t>也就是說要傳輸 </a:t>
            </a:r>
            <a:r>
              <a:rPr b="0" lang="en-US" sz="1800" spc="-1" strike="noStrike">
                <a:solidFill>
                  <a:srgbClr val="ff0000"/>
                </a:solidFill>
                <a:latin typeface="Times New Roman"/>
                <a:ea typeface="微軟正黑體"/>
              </a:rPr>
              <a:t>read data </a:t>
            </a:r>
            <a:r>
              <a:rPr b="0" lang="zh-TW" sz="1800" spc="-1" strike="noStrike">
                <a:solidFill>
                  <a:srgbClr val="ff0000"/>
                </a:solidFill>
                <a:latin typeface="Times New Roman"/>
                <a:ea typeface="微軟正黑體"/>
              </a:rPr>
              <a:t>前一定要先完成 </a:t>
            </a:r>
            <a:r>
              <a:rPr b="0" lang="en-US" sz="1800" spc="-1" strike="noStrike">
                <a:solidFill>
                  <a:srgbClr val="ff0000"/>
                </a:solidFill>
                <a:latin typeface="Times New Roman"/>
                <a:ea typeface="微軟正黑體"/>
              </a:rPr>
              <a:t>read address </a:t>
            </a:r>
            <a:r>
              <a:rPr b="0" lang="zh-TW" sz="1800" spc="-1" strike="noStrike">
                <a:solidFill>
                  <a:srgbClr val="ff0000"/>
                </a:solidFill>
                <a:latin typeface="Times New Roman"/>
                <a:ea typeface="微軟正黑體"/>
              </a:rPr>
              <a:t>的傳輸</a:t>
            </a:r>
            <a:r>
              <a:rPr b="0" lang="en-US" sz="1800" spc="-1" strike="noStrike">
                <a:solidFill>
                  <a:schemeClr val="dk1"/>
                </a:solidFill>
                <a:latin typeface="Times New Roman"/>
                <a:ea typeface="微軟正黑體"/>
              </a:rPr>
              <a:t>)</a:t>
            </a:r>
            <a:r>
              <a:rPr b="0" lang="zh-TW" sz="1800" spc="-1" strike="noStrike">
                <a:solidFill>
                  <a:schemeClr val="dk1"/>
                </a:solidFill>
                <a:latin typeface="Times New Roman"/>
                <a:ea typeface="微軟正黑體"/>
              </a:rPr>
              <a:t>。</a:t>
            </a:r>
            <a:endParaRPr b="0" lang="en-US" sz="1800" spc="-1" strike="noStrike">
              <a:solidFill>
                <a:srgbClr val="000000"/>
              </a:solidFill>
              <a:latin typeface="Arial"/>
            </a:endParaRPr>
          </a:p>
          <a:p>
            <a:pPr defTabSz="914400">
              <a:lnSpc>
                <a:spcPct val="100000"/>
              </a:lnSpc>
            </a:pPr>
            <a:r>
              <a:rPr b="0" lang="zh-TW" sz="1800" spc="-1" strike="noStrike">
                <a:solidFill>
                  <a:schemeClr val="dk1"/>
                </a:solidFill>
                <a:latin typeface="Times New Roman"/>
                <a:ea typeface="微軟正黑體"/>
              </a:rPr>
              <a:t>而 </a:t>
            </a:r>
            <a:r>
              <a:rPr b="0" lang="en-US" sz="1800" spc="-1" strike="noStrike">
                <a:solidFill>
                  <a:schemeClr val="dk1"/>
                </a:solidFill>
                <a:latin typeface="Times New Roman"/>
                <a:ea typeface="微軟正黑體"/>
              </a:rPr>
              <a:t>read data channel </a:t>
            </a:r>
            <a:r>
              <a:rPr b="0" lang="zh-TW" sz="1800" spc="-1" strike="noStrike">
                <a:solidFill>
                  <a:schemeClr val="dk1"/>
                </a:solidFill>
                <a:latin typeface="Times New Roman"/>
                <a:ea typeface="微軟正黑體"/>
              </a:rPr>
              <a:t>的 </a:t>
            </a:r>
            <a:r>
              <a:rPr b="0" lang="en-US" sz="1800" spc="-1" strike="noStrike">
                <a:solidFill>
                  <a:schemeClr val="dk1"/>
                </a:solidFill>
                <a:latin typeface="Times New Roman"/>
                <a:ea typeface="微軟正黑體"/>
              </a:rPr>
              <a:t>RVALID </a:t>
            </a:r>
            <a:r>
              <a:rPr b="0" lang="zh-TW" sz="1800" spc="-1" strike="noStrike">
                <a:solidFill>
                  <a:schemeClr val="dk1"/>
                </a:solidFill>
                <a:latin typeface="Times New Roman"/>
                <a:ea typeface="微軟正黑體"/>
              </a:rPr>
              <a:t>跟 </a:t>
            </a:r>
            <a:r>
              <a:rPr b="0" lang="en-US" sz="1800" spc="-1" strike="noStrike">
                <a:solidFill>
                  <a:schemeClr val="dk1"/>
                </a:solidFill>
                <a:latin typeface="Times New Roman"/>
                <a:ea typeface="微軟正黑體"/>
              </a:rPr>
              <a:t>RREADY </a:t>
            </a:r>
            <a:r>
              <a:rPr b="0" lang="zh-TW" sz="1800" spc="-1" strike="noStrike">
                <a:solidFill>
                  <a:schemeClr val="dk1"/>
                </a:solidFill>
                <a:latin typeface="Times New Roman"/>
                <a:ea typeface="微軟正黑體"/>
              </a:rPr>
              <a:t>誰先拉起都可以。</a:t>
            </a:r>
            <a:endParaRPr b="0" lang="en-US" sz="1800" spc="-1" strike="noStrike">
              <a:solidFill>
                <a:srgbClr val="000000"/>
              </a:solidFill>
              <a:latin typeface="Arial"/>
            </a:endParaRPr>
          </a:p>
          <a:p>
            <a:pPr defTabSz="914400">
              <a:lnSpc>
                <a:spcPct val="100000"/>
              </a:lnSpc>
            </a:pPr>
            <a:r>
              <a:rPr b="0" lang="zh-TW" sz="1800" spc="-1" strike="noStrike">
                <a:solidFill>
                  <a:schemeClr val="dk1"/>
                </a:solidFill>
                <a:latin typeface="Times New Roman"/>
                <a:ea typeface="微軟正黑體"/>
              </a:rPr>
              <a:t>這邊並沒有要求 </a:t>
            </a:r>
            <a:r>
              <a:rPr b="0" lang="en-US" sz="1800" spc="-1" strike="noStrike">
                <a:solidFill>
                  <a:schemeClr val="dk1"/>
                </a:solidFill>
                <a:latin typeface="Times New Roman"/>
                <a:ea typeface="微軟正黑體"/>
              </a:rPr>
              <a:t>read data channel </a:t>
            </a:r>
            <a:r>
              <a:rPr b="0" lang="zh-TW" sz="1800" spc="-1" strike="noStrike">
                <a:solidFill>
                  <a:schemeClr val="dk1"/>
                </a:solidFill>
                <a:latin typeface="Times New Roman"/>
                <a:ea typeface="微軟正黑體"/>
              </a:rPr>
              <a:t>的 </a:t>
            </a:r>
            <a:r>
              <a:rPr b="0" lang="en-US" sz="1800" spc="-1" strike="noStrike">
                <a:solidFill>
                  <a:schemeClr val="dk1"/>
                </a:solidFill>
                <a:latin typeface="Times New Roman"/>
                <a:ea typeface="微軟正黑體"/>
              </a:rPr>
              <a:t>READY </a:t>
            </a:r>
            <a:r>
              <a:rPr b="0" lang="zh-TW" sz="1800" spc="-1" strike="noStrike">
                <a:solidFill>
                  <a:schemeClr val="dk1"/>
                </a:solidFill>
                <a:latin typeface="Times New Roman"/>
                <a:ea typeface="微軟正黑體"/>
              </a:rPr>
              <a:t>跟 </a:t>
            </a:r>
            <a:r>
              <a:rPr b="0" lang="en-US" sz="1800" spc="-1" strike="noStrike">
                <a:solidFill>
                  <a:schemeClr val="dk1"/>
                </a:solidFill>
                <a:latin typeface="Times New Roman"/>
                <a:ea typeface="微軟正黑體"/>
              </a:rPr>
              <a:t>read address channel </a:t>
            </a:r>
            <a:r>
              <a:rPr b="0" lang="zh-TW" sz="1800" spc="-1" strike="noStrike">
                <a:solidFill>
                  <a:schemeClr val="dk1"/>
                </a:solidFill>
                <a:latin typeface="Times New Roman"/>
                <a:ea typeface="微軟正黑體"/>
              </a:rPr>
              <a:t>的 </a:t>
            </a:r>
            <a:r>
              <a:rPr b="0" lang="en-US" sz="1800" spc="-1" strike="noStrike">
                <a:solidFill>
                  <a:schemeClr val="dk1"/>
                </a:solidFill>
                <a:latin typeface="Times New Roman"/>
                <a:ea typeface="微軟正黑體"/>
              </a:rPr>
              <a:t>handshake </a:t>
            </a:r>
            <a:r>
              <a:rPr b="0" lang="zh-TW" sz="1800" spc="-1" strike="noStrike">
                <a:solidFill>
                  <a:schemeClr val="dk1"/>
                </a:solidFill>
                <a:latin typeface="Times New Roman"/>
                <a:ea typeface="微軟正黑體"/>
              </a:rPr>
              <a:t>訊號的關係。</a:t>
            </a:r>
            <a:endParaRPr b="0" lang="en-US" sz="1800" spc="-1" strike="noStrike">
              <a:solidFill>
                <a:srgbClr val="000000"/>
              </a:solidFill>
              <a:latin typeface="Arial"/>
            </a:endParaRPr>
          </a:p>
        </p:txBody>
      </p:sp>
      <p:pic>
        <p:nvPicPr>
          <p:cNvPr id="198" name="圖片 1" descr=""/>
          <p:cNvPicPr/>
          <p:nvPr/>
        </p:nvPicPr>
        <p:blipFill>
          <a:blip r:embed="rId2"/>
          <a:stretch/>
        </p:blipFill>
        <p:spPr>
          <a:xfrm>
            <a:off x="5238000" y="2126520"/>
            <a:ext cx="6656760" cy="2608200"/>
          </a:xfrm>
          <a:prstGeom prst="rect">
            <a:avLst/>
          </a:prstGeom>
          <a:ln w="0">
            <a:noFill/>
          </a:ln>
        </p:spPr>
      </p:pic>
      <p:sp>
        <p:nvSpPr>
          <p:cNvPr id="199" name="文字框 3"/>
          <p:cNvSpPr/>
          <p:nvPr/>
        </p:nvSpPr>
        <p:spPr>
          <a:xfrm>
            <a:off x="7941960" y="0"/>
            <a:ext cx="4249080" cy="13082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600" spc="-1" strike="noStrike">
                <a:solidFill>
                  <a:schemeClr val="dk1"/>
                </a:solidFill>
                <a:latin typeface="Arial"/>
              </a:rPr>
              <a:t>Manager </a:t>
            </a:r>
            <a:r>
              <a:rPr b="0" lang="zh-HK" sz="1600" spc="-1" strike="noStrike">
                <a:solidFill>
                  <a:schemeClr val="dk1"/>
                </a:solidFill>
                <a:latin typeface="Arial"/>
              </a:rPr>
              <a:t>主動發起，</a:t>
            </a:r>
            <a:r>
              <a:rPr b="0" lang="en-US" sz="1600" spc="-1" strike="noStrike">
                <a:solidFill>
                  <a:schemeClr val="dk1"/>
                </a:solidFill>
                <a:latin typeface="Arial"/>
              </a:rPr>
              <a:t>Subordinate </a:t>
            </a:r>
            <a:r>
              <a:rPr b="0" lang="zh-HK" sz="1600" spc="-1" strike="noStrike">
                <a:solidFill>
                  <a:schemeClr val="dk1"/>
                </a:solidFill>
                <a:latin typeface="Arial"/>
              </a:rPr>
              <a:t>回應；</a:t>
            </a:r>
            <a:endParaRPr b="0" lang="en-US" sz="1600" spc="-1" strike="noStrike">
              <a:solidFill>
                <a:srgbClr val="000000"/>
              </a:solidFill>
              <a:latin typeface="Arial"/>
            </a:endParaRPr>
          </a:p>
          <a:p>
            <a:pPr defTabSz="914400">
              <a:lnSpc>
                <a:spcPct val="100000"/>
              </a:lnSpc>
            </a:pPr>
            <a:r>
              <a:rPr b="0" lang="en-US" sz="1600" spc="-1" strike="noStrike">
                <a:solidFill>
                  <a:schemeClr val="dk1"/>
                </a:solidFill>
                <a:latin typeface="Arial"/>
              </a:rPr>
              <a:t> </a:t>
            </a:r>
            <a:r>
              <a:rPr b="0" lang="zh-HK" sz="1600" spc="-1" strike="noStrike">
                <a:solidFill>
                  <a:schemeClr val="dk1"/>
                </a:solidFill>
                <a:latin typeface="Arial"/>
              </a:rPr>
              <a:t>主動方永不等 </a:t>
            </a:r>
            <a:r>
              <a:rPr b="0" lang="en-US" sz="1600" spc="-1" strike="noStrike">
                <a:solidFill>
                  <a:schemeClr val="dk1"/>
                </a:solidFill>
                <a:latin typeface="Arial"/>
              </a:rPr>
              <a:t>READY</a:t>
            </a:r>
            <a:r>
              <a:rPr b="0" lang="zh-HK" sz="1600" spc="-1" strike="noStrike">
                <a:solidFill>
                  <a:schemeClr val="dk1"/>
                </a:solidFill>
                <a:latin typeface="Arial"/>
              </a:rPr>
              <a:t>，被動方可自由控 </a:t>
            </a:r>
            <a:r>
              <a:rPr b="0" lang="en-US" sz="1600" spc="-1" strike="noStrike">
                <a:solidFill>
                  <a:schemeClr val="dk1"/>
                </a:solidFill>
                <a:latin typeface="Arial"/>
              </a:rPr>
              <a:t>READY</a:t>
            </a:r>
            <a:r>
              <a:rPr b="0" lang="zh-HK" sz="1600" spc="-1" strike="noStrike">
                <a:solidFill>
                  <a:schemeClr val="dk1"/>
                </a:solidFill>
                <a:latin typeface="Arial"/>
              </a:rPr>
              <a:t>；</a:t>
            </a:r>
            <a:endParaRPr b="0" lang="en-US" sz="1600" spc="-1" strike="noStrike">
              <a:solidFill>
                <a:srgbClr val="000000"/>
              </a:solidFill>
              <a:latin typeface="Arial"/>
            </a:endParaRPr>
          </a:p>
          <a:p>
            <a:pPr defTabSz="914400">
              <a:lnSpc>
                <a:spcPct val="100000"/>
              </a:lnSpc>
            </a:pPr>
            <a:r>
              <a:rPr b="0" lang="en-US" sz="1600" spc="-1" strike="noStrike">
                <a:solidFill>
                  <a:schemeClr val="dk1"/>
                </a:solidFill>
                <a:latin typeface="Arial"/>
              </a:rPr>
              <a:t> </a:t>
            </a:r>
            <a:r>
              <a:rPr b="0" lang="zh-HK" sz="1600" spc="-1" strike="noStrike">
                <a:solidFill>
                  <a:schemeClr val="dk1"/>
                </a:solidFill>
                <a:latin typeface="Arial"/>
              </a:rPr>
              <a:t>傳輸發生於 </a:t>
            </a:r>
            <a:r>
              <a:rPr b="0" lang="en-US" sz="1600" spc="-1" strike="noStrike">
                <a:solidFill>
                  <a:schemeClr val="dk1"/>
                </a:solidFill>
                <a:latin typeface="Arial"/>
              </a:rPr>
              <a:t>VALID </a:t>
            </a:r>
            <a:r>
              <a:rPr b="0" lang="zh-HK" sz="1600" spc="-1" strike="noStrike">
                <a:solidFill>
                  <a:schemeClr val="dk1"/>
                </a:solidFill>
                <a:latin typeface="Arial"/>
              </a:rPr>
              <a:t>與 </a:t>
            </a:r>
            <a:r>
              <a:rPr b="0" lang="en-US" sz="1600" spc="-1" strike="noStrike">
                <a:solidFill>
                  <a:schemeClr val="dk1"/>
                </a:solidFill>
                <a:latin typeface="Arial"/>
              </a:rPr>
              <a:t>READY </a:t>
            </a:r>
            <a:r>
              <a:rPr b="0" lang="zh-HK" sz="1600" spc="-1" strike="noStrike">
                <a:solidFill>
                  <a:schemeClr val="dk1"/>
                </a:solidFill>
                <a:latin typeface="Arial"/>
              </a:rPr>
              <a:t>同時為高的上升沿。</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PlaceHolder 1"/>
          <p:cNvSpPr>
            <a:spLocks noGrp="1"/>
          </p:cNvSpPr>
          <p:nvPr>
            <p:ph type="title"/>
          </p:nvPr>
        </p:nvSpPr>
        <p:spPr>
          <a:xfrm>
            <a:off x="5203080" y="585360"/>
            <a:ext cx="5832720" cy="2275920"/>
          </a:xfrm>
          <a:prstGeom prst="rect">
            <a:avLst/>
          </a:prstGeom>
          <a:noFill/>
          <a:ln w="0">
            <a:noFill/>
          </a:ln>
        </p:spPr>
        <p:txBody>
          <a:bodyPr lIns="91440" rIns="91440" tIns="45720" bIns="45720" anchor="b">
            <a:noAutofit/>
          </a:bodyPr>
          <a:p>
            <a:pPr indent="0" defTabSz="914400">
              <a:lnSpc>
                <a:spcPct val="90000"/>
              </a:lnSpc>
              <a:buNone/>
              <a:tabLst>
                <a:tab algn="l" pos="0"/>
              </a:tabLst>
            </a:pPr>
            <a:r>
              <a:rPr b="1" lang="en-US" sz="6000" spc="392" strike="noStrike" cap="all">
                <a:solidFill>
                  <a:schemeClr val="lt1"/>
                </a:solidFill>
                <a:latin typeface="Times New Roman"/>
                <a:ea typeface="微軟正黑體"/>
              </a:rPr>
              <a:t>Outline</a:t>
            </a:r>
            <a:endParaRPr b="0" lang="en-US" sz="6000" spc="-1" strike="noStrike">
              <a:solidFill>
                <a:schemeClr val="dk1"/>
              </a:solidFill>
              <a:latin typeface="Univers"/>
            </a:endParaRPr>
          </a:p>
        </p:txBody>
      </p:sp>
      <p:sp>
        <p:nvSpPr>
          <p:cNvPr id="123" name="PlaceHolder 2"/>
          <p:cNvSpPr>
            <a:spLocks noGrp="1"/>
          </p:cNvSpPr>
          <p:nvPr>
            <p:ph/>
          </p:nvPr>
        </p:nvSpPr>
        <p:spPr>
          <a:xfrm>
            <a:off x="5203080" y="3127320"/>
            <a:ext cx="5832720" cy="311688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1800" spc="392" strike="noStrike">
                <a:solidFill>
                  <a:schemeClr val="lt1"/>
                </a:solidFill>
                <a:latin typeface="Times New Roman"/>
                <a:ea typeface="微軟正黑體"/>
              </a:rPr>
              <a:t>AXI </a:t>
            </a:r>
            <a:r>
              <a:rPr b="1" lang="zh-TW" sz="1800" spc="392" strike="noStrike">
                <a:solidFill>
                  <a:schemeClr val="lt1"/>
                </a:solidFill>
                <a:latin typeface="Times New Roman"/>
                <a:ea typeface="微軟正黑體"/>
              </a:rPr>
              <a:t>版本簡介</a:t>
            </a:r>
            <a:endParaRPr b="0" lang="en-US" sz="1800" spc="-1" strike="noStrike">
              <a:solidFill>
                <a:schemeClr val="dk1"/>
              </a:solidFill>
              <a:latin typeface="Univers"/>
            </a:endParaRPr>
          </a:p>
          <a:p>
            <a:pPr indent="0" defTabSz="914400">
              <a:lnSpc>
                <a:spcPct val="90000"/>
              </a:lnSpc>
              <a:spcBef>
                <a:spcPts val="1001"/>
              </a:spcBef>
              <a:buNone/>
              <a:tabLst>
                <a:tab algn="l" pos="0"/>
              </a:tabLst>
            </a:pPr>
            <a:r>
              <a:rPr b="1" lang="en-US" sz="1800" spc="392" strike="noStrike" cap="all">
                <a:solidFill>
                  <a:schemeClr val="lt1"/>
                </a:solidFill>
                <a:latin typeface="Times New Roman"/>
                <a:ea typeface="微軟正黑體"/>
              </a:rPr>
              <a:t>AXI </a:t>
            </a:r>
            <a:r>
              <a:rPr b="1" lang="zh-TW" sz="1800" spc="392" strike="noStrike" cap="all">
                <a:solidFill>
                  <a:schemeClr val="lt1"/>
                </a:solidFill>
                <a:latin typeface="Times New Roman"/>
                <a:ea typeface="微軟正黑體"/>
              </a:rPr>
              <a:t>如何處理握手訊號</a:t>
            </a:r>
            <a:endParaRPr b="0" lang="en-US" sz="1800" spc="-1" strike="noStrike">
              <a:solidFill>
                <a:schemeClr val="dk1"/>
              </a:solidFill>
              <a:latin typeface="Univers"/>
            </a:endParaRPr>
          </a:p>
          <a:p>
            <a:pPr indent="0" defTabSz="914400">
              <a:lnSpc>
                <a:spcPct val="90000"/>
              </a:lnSpc>
              <a:spcBef>
                <a:spcPts val="1001"/>
              </a:spcBef>
              <a:buNone/>
              <a:tabLst>
                <a:tab algn="l" pos="0"/>
              </a:tabLst>
            </a:pPr>
            <a:r>
              <a:rPr b="1" lang="en-US" sz="1800" spc="392" strike="noStrike" cap="all">
                <a:solidFill>
                  <a:schemeClr val="lt1"/>
                </a:solidFill>
                <a:latin typeface="Times New Roman"/>
                <a:ea typeface="微軟正黑體"/>
              </a:rPr>
              <a:t>AXI </a:t>
            </a:r>
            <a:r>
              <a:rPr b="1" lang="zh-TW" sz="1800" spc="392" strike="noStrike" cap="all">
                <a:solidFill>
                  <a:schemeClr val="lt1"/>
                </a:solidFill>
                <a:latin typeface="Times New Roman"/>
                <a:ea typeface="微軟正黑體"/>
              </a:rPr>
              <a:t>握手訊號的依賴關係</a:t>
            </a:r>
            <a:endParaRPr b="0" lang="en-US" sz="1800" spc="-1" strike="noStrike">
              <a:solidFill>
                <a:schemeClr val="dk1"/>
              </a:solidFill>
              <a:latin typeface="Univers"/>
            </a:endParaRPr>
          </a:p>
          <a:p>
            <a:pPr indent="0" defTabSz="914400">
              <a:lnSpc>
                <a:spcPct val="90000"/>
              </a:lnSpc>
              <a:spcBef>
                <a:spcPts val="1001"/>
              </a:spcBef>
              <a:buNone/>
              <a:tabLst>
                <a:tab algn="l" pos="0"/>
              </a:tabLst>
            </a:pPr>
            <a:r>
              <a:rPr b="1" lang="en-US" sz="1800" spc="392" strike="noStrike" cap="all">
                <a:solidFill>
                  <a:schemeClr val="lt1"/>
                </a:solidFill>
                <a:latin typeface="Times New Roman"/>
                <a:ea typeface="微軟正黑體"/>
              </a:rPr>
              <a:t>AXI </a:t>
            </a:r>
            <a:r>
              <a:rPr b="1" lang="zh-TW" sz="1800" spc="392" strike="noStrike" cap="all">
                <a:solidFill>
                  <a:schemeClr val="lt1"/>
                </a:solidFill>
                <a:latin typeface="Times New Roman"/>
                <a:ea typeface="微軟正黑體"/>
              </a:rPr>
              <a:t>訊號</a:t>
            </a:r>
            <a:r>
              <a:rPr b="1" lang="zh-TW" sz="1800" spc="392" strike="noStrike">
                <a:solidFill>
                  <a:schemeClr val="lt1"/>
                </a:solidFill>
                <a:latin typeface="Times New Roman"/>
                <a:ea typeface="微軟正黑體"/>
              </a:rPr>
              <a:t>區別</a:t>
            </a:r>
            <a:endParaRPr b="0" lang="en-US" sz="1800" spc="-1" strike="noStrike">
              <a:solidFill>
                <a:schemeClr val="dk1"/>
              </a:solidFill>
              <a:latin typeface="Univers"/>
            </a:endParaRPr>
          </a:p>
          <a:p>
            <a:pPr indent="0" defTabSz="914400">
              <a:lnSpc>
                <a:spcPct val="90000"/>
              </a:lnSpc>
              <a:spcBef>
                <a:spcPts val="1001"/>
              </a:spcBef>
              <a:buNone/>
              <a:tabLst>
                <a:tab algn="l" pos="0"/>
              </a:tabLst>
            </a:pPr>
            <a:r>
              <a:rPr b="1" lang="en-US" sz="1800" spc="392" strike="noStrike">
                <a:solidFill>
                  <a:schemeClr val="lt1"/>
                </a:solidFill>
                <a:latin typeface="Times New Roman"/>
                <a:ea typeface="微軟正黑體"/>
              </a:rPr>
              <a:t>AXI </a:t>
            </a:r>
            <a:r>
              <a:rPr b="1" lang="en-US" sz="1800" spc="-1" strike="noStrike">
                <a:solidFill>
                  <a:schemeClr val="lt1"/>
                </a:solidFill>
                <a:latin typeface="Times New Roman"/>
                <a:ea typeface="微軟正黑體"/>
              </a:rPr>
              <a:t>4K Boundary</a:t>
            </a:r>
            <a:endParaRPr b="0" lang="en-US" sz="1800" spc="-1" strike="noStrike">
              <a:solidFill>
                <a:schemeClr val="dk1"/>
              </a:solidFill>
              <a:latin typeface="Univers"/>
            </a:endParaRPr>
          </a:p>
          <a:p>
            <a:pPr indent="0" defTabSz="914400">
              <a:lnSpc>
                <a:spcPct val="90000"/>
              </a:lnSpc>
              <a:spcBef>
                <a:spcPts val="1001"/>
              </a:spcBef>
              <a:buNone/>
              <a:tabLst>
                <a:tab algn="l" pos="0"/>
              </a:tabLst>
            </a:pPr>
            <a:r>
              <a:rPr b="1" lang="en-US" sz="1800" spc="392" strike="noStrike">
                <a:solidFill>
                  <a:schemeClr val="lt1"/>
                </a:solidFill>
                <a:latin typeface="Times New Roman"/>
                <a:ea typeface="微軟正黑體"/>
              </a:rPr>
              <a:t>AXI</a:t>
            </a:r>
            <a:r>
              <a:rPr b="1" lang="en-US" sz="1800" spc="-1" strike="noStrike">
                <a:solidFill>
                  <a:schemeClr val="lt1"/>
                </a:solidFill>
                <a:latin typeface="Times New Roman"/>
                <a:ea typeface="微軟正黑體"/>
              </a:rPr>
              <a:t>  Transfer</a:t>
            </a:r>
            <a:endParaRPr b="0" lang="en-US" sz="1800" spc="-1" strike="noStrike">
              <a:solidFill>
                <a:schemeClr val="dk1"/>
              </a:solidFill>
              <a:latin typeface="Univers"/>
            </a:endParaRPr>
          </a:p>
          <a:p>
            <a:pPr indent="0" defTabSz="914400">
              <a:lnSpc>
                <a:spcPct val="90000"/>
              </a:lnSpc>
              <a:spcBef>
                <a:spcPts val="1001"/>
              </a:spcBef>
              <a:buNone/>
              <a:tabLst>
                <a:tab algn="l" pos="0"/>
              </a:tabLst>
            </a:pPr>
            <a:r>
              <a:rPr b="1" lang="en-US" sz="1800" spc="392" strike="noStrike">
                <a:solidFill>
                  <a:schemeClr val="lt1"/>
                </a:solidFill>
                <a:latin typeface="Times New Roman"/>
                <a:ea typeface="微軟正黑體"/>
              </a:rPr>
              <a:t>AXI</a:t>
            </a:r>
            <a:r>
              <a:rPr b="1" lang="en-US" sz="1800" spc="-1" strike="noStrike">
                <a:solidFill>
                  <a:schemeClr val="lt1"/>
                </a:solidFill>
                <a:latin typeface="Times New Roman"/>
                <a:ea typeface="Microsoft JhengHei UI"/>
              </a:rPr>
              <a:t>  Ordering Model</a:t>
            </a:r>
            <a:endParaRPr b="0" lang="en-US" sz="1800" spc="-1" strike="noStrike">
              <a:solidFill>
                <a:schemeClr val="dk1"/>
              </a:solidFill>
              <a:latin typeface="Univers"/>
            </a:endParaRPr>
          </a:p>
          <a:p>
            <a:pPr indent="0" defTabSz="914400">
              <a:lnSpc>
                <a:spcPct val="90000"/>
              </a:lnSpc>
              <a:spcBef>
                <a:spcPts val="1001"/>
              </a:spcBef>
              <a:buNone/>
              <a:tabLst>
                <a:tab algn="l" pos="0"/>
              </a:tabLst>
            </a:pPr>
            <a:r>
              <a:rPr b="1" lang="en-US" sz="1800" spc="392" strike="noStrike">
                <a:solidFill>
                  <a:schemeClr val="lt1"/>
                </a:solidFill>
                <a:latin typeface="Times New Roman"/>
                <a:ea typeface="微軟正黑體"/>
              </a:rPr>
              <a:t>AXI </a:t>
            </a:r>
            <a:r>
              <a:rPr b="1" lang="en-US" sz="1800" spc="-1" strike="noStrike">
                <a:solidFill>
                  <a:schemeClr val="lt1"/>
                </a:solidFill>
                <a:latin typeface="Times New Roman"/>
                <a:ea typeface="Microsoft JhengHei UI"/>
              </a:rPr>
              <a:t>Atomic Access</a:t>
            </a:r>
            <a:endParaRPr b="0" lang="en-US" sz="1800" spc="-1" strike="noStrike">
              <a:solidFill>
                <a:schemeClr val="dk1"/>
              </a:solidFill>
              <a:latin typeface="Univers"/>
            </a:endParaRPr>
          </a:p>
        </p:txBody>
      </p:sp>
      <p:sp>
        <p:nvSpPr>
          <p:cNvPr id="124" name="圖片版面配置區 5"/>
          <p:cNvSpPr/>
          <p:nvPr/>
        </p:nvSpPr>
        <p:spPr>
          <a:xfrm>
            <a:off x="1366560" y="2530080"/>
            <a:ext cx="3706920" cy="3706920"/>
          </a:xfrm>
          <a:custGeom>
            <a:avLst/>
            <a:gdLst>
              <a:gd name="textAreaLeft" fmla="*/ 0 w 3706920"/>
              <a:gd name="textAreaRight" fmla="*/ 3708000 w 3706920"/>
              <a:gd name="textAreaTop" fmla="*/ 0 h 3706920"/>
              <a:gd name="textAreaBottom" fmla="*/ 3708000 h 3706920"/>
            </a:gdLst>
            <a:ahLst/>
            <a:rect l="textAreaLeft" t="textAreaTop" r="textAreaRight" b="textAreaBottom"/>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p:txBody>
      </p:sp>
      <p:sp>
        <p:nvSpPr>
          <p:cNvPr id="125" name="PlaceHolder 3"/>
          <p:cNvSpPr>
            <a:spLocks noGrp="1"/>
          </p:cNvSpPr>
          <p:nvPr>
            <p:ph type="sldNum" idx="36"/>
          </p:nvPr>
        </p:nvSpPr>
        <p:spPr>
          <a:xfrm>
            <a:off x="8610480" y="201240"/>
            <a:ext cx="2742120" cy="363960"/>
          </a:xfrm>
          <a:prstGeom prst="rect">
            <a:avLst/>
          </a:prstGeom>
          <a:noFill/>
          <a:ln w="0">
            <a:noFill/>
          </a:ln>
        </p:spPr>
        <p:txBody>
          <a:bodyPr lIns="91440" rIns="91440" tIns="45720" bIns="45720" anchor="ctr">
            <a:noAutofit/>
          </a:bodyPr>
          <a:p>
            <a:pPr indent="0">
              <a:buNone/>
            </a:pPr>
            <a:endParaRPr b="0" lang="en-US" sz="1400" spc="-1" strike="noStrike">
              <a:solidFill>
                <a:srgbClr val="ffffff"/>
              </a:solidFill>
              <a:latin typeface="Times New Roman"/>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文字方塊 5"/>
          <p:cNvSpPr/>
          <p:nvPr/>
        </p:nvSpPr>
        <p:spPr>
          <a:xfrm>
            <a:off x="3621960" y="6429240"/>
            <a:ext cx="548964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pc="-1" strike="noStrike">
                <a:solidFill>
                  <a:srgbClr val="ff0000"/>
                </a:solidFill>
                <a:latin typeface="Times New Roman"/>
                <a:ea typeface="微軟正黑體"/>
              </a:rPr>
              <a:t>AXI 3 </a:t>
            </a:r>
            <a:r>
              <a:rPr b="1" lang="en-US" sz="1800" spc="-1" strike="noStrike">
                <a:solidFill>
                  <a:schemeClr val="dk1"/>
                </a:solidFill>
                <a:latin typeface="Times New Roman"/>
                <a:ea typeface="微軟正黑體"/>
              </a:rPr>
              <a:t>Write transaction handshake dependencies</a:t>
            </a:r>
            <a:endParaRPr b="0" lang="en-US" sz="1800" spc="-1" strike="noStrike">
              <a:solidFill>
                <a:srgbClr val="000000"/>
              </a:solidFill>
              <a:latin typeface="Arial"/>
            </a:endParaRPr>
          </a:p>
        </p:txBody>
      </p:sp>
      <p:sp>
        <p:nvSpPr>
          <p:cNvPr id="201" name="標題 2"/>
          <p:cNvSpPr/>
          <p:nvPr/>
        </p:nvSpPr>
        <p:spPr>
          <a:xfrm>
            <a:off x="408600" y="-280440"/>
            <a:ext cx="8166600" cy="1178640"/>
          </a:xfrm>
          <a:prstGeom prst="rect">
            <a:avLst/>
          </a:prstGeom>
          <a:noFill/>
          <a:ln w="0">
            <a:noFill/>
          </a:ln>
        </p:spPr>
        <p:style>
          <a:lnRef idx="0"/>
          <a:fillRef idx="0"/>
          <a:effectRef idx="0"/>
          <a:fontRef idx="minor"/>
        </p:style>
        <p:txBody>
          <a:bodyPr lIns="90000" rIns="90000" tIns="45000" bIns="45000" anchor="b">
            <a:normAutofit/>
          </a:bodyPr>
          <a:p>
            <a:pPr defTabSz="914400">
              <a:lnSpc>
                <a:spcPct val="90000"/>
              </a:lnSpc>
            </a:pPr>
            <a:r>
              <a:rPr b="0" lang="en-US" sz="5400" spc="-1" strike="noStrike">
                <a:solidFill>
                  <a:schemeClr val="dk1"/>
                </a:solidFill>
                <a:latin typeface="Times New Roman"/>
                <a:ea typeface="微軟正黑體"/>
              </a:rPr>
              <a:t>AXI</a:t>
            </a:r>
            <a:r>
              <a:rPr b="0" lang="zh-TW" sz="5400" spc="-1" strike="noStrike">
                <a:solidFill>
                  <a:schemeClr val="dk1"/>
                </a:solidFill>
                <a:latin typeface="Times New Roman"/>
                <a:ea typeface="微軟正黑體"/>
              </a:rPr>
              <a:t>握手訊號依賴關係</a:t>
            </a:r>
            <a:endParaRPr b="0" lang="en-US" sz="5400" spc="-1" strike="noStrike">
              <a:solidFill>
                <a:srgbClr val="000000"/>
              </a:solidFill>
              <a:latin typeface="Arial"/>
            </a:endParaRPr>
          </a:p>
        </p:txBody>
      </p:sp>
      <p:sp>
        <p:nvSpPr>
          <p:cNvPr id="202" name="文字方塊 11"/>
          <p:cNvSpPr/>
          <p:nvPr/>
        </p:nvSpPr>
        <p:spPr>
          <a:xfrm>
            <a:off x="408600" y="1220040"/>
            <a:ext cx="10551960" cy="20098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zh-TW" sz="1800" spc="-1" strike="noStrike">
                <a:solidFill>
                  <a:srgbClr val="191b1f"/>
                </a:solidFill>
                <a:latin typeface="Times New Roman"/>
                <a:ea typeface="微軟正黑體"/>
              </a:rPr>
              <a:t>從圖中看到，只有</a:t>
            </a:r>
            <a:r>
              <a:rPr b="0" lang="en-US" sz="1800" spc="-1" strike="noStrike">
                <a:solidFill>
                  <a:srgbClr val="191b1f"/>
                </a:solidFill>
                <a:latin typeface="Times New Roman"/>
                <a:ea typeface="微軟正黑體"/>
              </a:rPr>
              <a:t> </a:t>
            </a:r>
            <a:r>
              <a:rPr b="0" lang="en-US" sz="1800" spc="-1" strike="noStrike">
                <a:solidFill>
                  <a:srgbClr val="ff0000"/>
                </a:solidFill>
                <a:latin typeface="Times New Roman"/>
                <a:ea typeface="微軟正黑體"/>
              </a:rPr>
              <a:t>2 </a:t>
            </a:r>
            <a:r>
              <a:rPr b="0" lang="zh-TW" sz="1800" spc="-1" strike="noStrike">
                <a:solidFill>
                  <a:srgbClr val="ff0000"/>
                </a:solidFill>
                <a:latin typeface="Times New Roman"/>
                <a:ea typeface="微軟正黑體"/>
              </a:rPr>
              <a:t>組</a:t>
            </a:r>
            <a:r>
              <a:rPr b="0" lang="zh-TW" sz="1800" spc="-1" strike="noStrike">
                <a:solidFill>
                  <a:srgbClr val="191b1f"/>
                </a:solidFill>
                <a:latin typeface="Times New Roman"/>
                <a:ea typeface="微軟正黑體"/>
              </a:rPr>
              <a:t>代表依賴關係的雙頭箭頭指向了 </a:t>
            </a:r>
            <a:r>
              <a:rPr b="1" lang="en-US" sz="1800" spc="-1" strike="noStrike">
                <a:solidFill>
                  <a:srgbClr val="191b1f"/>
                </a:solidFill>
                <a:latin typeface="Times New Roman"/>
                <a:ea typeface="微軟正黑體"/>
              </a:rPr>
              <a:t>BVALID</a:t>
            </a:r>
            <a:r>
              <a:rPr b="0" lang="zh-TW" sz="1800" spc="-1" strike="noStrike">
                <a:solidFill>
                  <a:srgbClr val="191b1f"/>
                </a:solidFill>
                <a:latin typeface="Times New Roman"/>
                <a:ea typeface="微軟正黑體"/>
              </a:rPr>
              <a:t>，這代表 </a:t>
            </a:r>
            <a:r>
              <a:rPr b="0" lang="en-US" sz="1800" spc="-1" strike="noStrike">
                <a:solidFill>
                  <a:srgbClr val="191b1f"/>
                </a:solidFill>
                <a:latin typeface="Times New Roman"/>
                <a:ea typeface="微軟正黑體"/>
              </a:rPr>
              <a:t>Slave </a:t>
            </a:r>
            <a:r>
              <a:rPr b="0" lang="zh-TW" sz="1800" spc="-1" strike="noStrike">
                <a:solidFill>
                  <a:srgbClr val="191b1f"/>
                </a:solidFill>
                <a:latin typeface="Times New Roman"/>
                <a:ea typeface="微軟正黑體"/>
              </a:rPr>
              <a:t>先等待 </a:t>
            </a:r>
            <a:r>
              <a:rPr b="1" lang="en-US" sz="1800" spc="-1" strike="noStrike">
                <a:solidFill>
                  <a:srgbClr val="191b1f"/>
                </a:solidFill>
                <a:latin typeface="Times New Roman"/>
                <a:ea typeface="微軟正黑體"/>
              </a:rPr>
              <a:t>WVALID </a:t>
            </a:r>
            <a:r>
              <a:rPr b="0" lang="zh-TW" sz="1800" spc="-1" strike="noStrike">
                <a:solidFill>
                  <a:srgbClr val="191b1f"/>
                </a:solidFill>
                <a:latin typeface="Times New Roman"/>
                <a:ea typeface="微軟正黑體"/>
              </a:rPr>
              <a:t>以及 </a:t>
            </a:r>
            <a:r>
              <a:rPr b="1" lang="en-US" sz="1800" spc="-1" strike="noStrike">
                <a:solidFill>
                  <a:srgbClr val="191b1f"/>
                </a:solidFill>
                <a:latin typeface="Times New Roman"/>
                <a:ea typeface="微軟正黑體"/>
              </a:rPr>
              <a:t>WREADY </a:t>
            </a:r>
            <a:r>
              <a:rPr b="1" lang="zh-TW" sz="1800" spc="-1" strike="noStrike">
                <a:solidFill>
                  <a:srgbClr val="191b1f"/>
                </a:solidFill>
                <a:latin typeface="Times New Roman"/>
                <a:ea typeface="微軟正黑體"/>
              </a:rPr>
              <a:t>舉起</a:t>
            </a:r>
            <a:r>
              <a:rPr b="0" lang="zh-TW" sz="1800" spc="-1" strike="noStrike">
                <a:solidFill>
                  <a:srgbClr val="191b1f"/>
                </a:solidFill>
                <a:latin typeface="Times New Roman"/>
                <a:ea typeface="微軟正黑體"/>
              </a:rPr>
              <a:t>，此時寫入傳輸啟動。再等待 </a:t>
            </a:r>
            <a:r>
              <a:rPr b="1" lang="en-US" sz="1800" spc="-1" strike="noStrike">
                <a:solidFill>
                  <a:srgbClr val="191b1f"/>
                </a:solidFill>
                <a:latin typeface="Times New Roman"/>
                <a:ea typeface="微軟正黑體"/>
              </a:rPr>
              <a:t>WLAST </a:t>
            </a:r>
            <a:r>
              <a:rPr b="0" lang="zh-TW" sz="1800" spc="-1" strike="noStrike">
                <a:solidFill>
                  <a:srgbClr val="191b1f"/>
                </a:solidFill>
                <a:latin typeface="Times New Roman"/>
                <a:ea typeface="微軟正黑體"/>
              </a:rPr>
              <a:t>置起，此時傳輸完成。只有在傳輸完成後才能根據情況產生寫入回覆訊號中的 </a:t>
            </a:r>
            <a:r>
              <a:rPr b="1" lang="en-US" sz="1800" spc="-1" strike="noStrike">
                <a:solidFill>
                  <a:srgbClr val="191b1f"/>
                </a:solidFill>
                <a:latin typeface="Times New Roman"/>
                <a:ea typeface="微軟正黑體"/>
              </a:rPr>
              <a:t>BRESP </a:t>
            </a:r>
            <a:r>
              <a:rPr b="0" lang="zh-TW" sz="1800" spc="-1" strike="noStrike">
                <a:solidFill>
                  <a:srgbClr val="191b1f"/>
                </a:solidFill>
                <a:latin typeface="Times New Roman"/>
                <a:ea typeface="微軟正黑體"/>
              </a:rPr>
              <a:t>訊號。此時置高 </a:t>
            </a:r>
            <a:r>
              <a:rPr b="1" lang="en-US" sz="1800" spc="-1" strike="noStrike">
                <a:solidFill>
                  <a:srgbClr val="191b1f"/>
                </a:solidFill>
                <a:latin typeface="Times New Roman"/>
                <a:ea typeface="微軟正黑體"/>
              </a:rPr>
              <a:t>BVALID </a:t>
            </a:r>
            <a:r>
              <a:rPr b="0" lang="zh-TW" sz="1800" spc="-1" strike="noStrike">
                <a:solidFill>
                  <a:srgbClr val="191b1f"/>
                </a:solidFill>
                <a:latin typeface="Times New Roman"/>
                <a:ea typeface="微軟正黑體"/>
              </a:rPr>
              <a:t>訊號表示 </a:t>
            </a:r>
            <a:r>
              <a:rPr b="0" lang="en-US" sz="1800" spc="-1" strike="noStrike">
                <a:solidFill>
                  <a:srgbClr val="191b1f"/>
                </a:solidFill>
                <a:latin typeface="Times New Roman"/>
                <a:ea typeface="微軟正黑體"/>
              </a:rPr>
              <a:t>Slave </a:t>
            </a:r>
            <a:r>
              <a:rPr b="0" lang="zh-TW" sz="1800" spc="-1" strike="noStrike">
                <a:solidFill>
                  <a:srgbClr val="191b1f"/>
                </a:solidFill>
                <a:latin typeface="Times New Roman"/>
                <a:ea typeface="微軟正黑體"/>
              </a:rPr>
              <a:t>的寫入回復已經就緒。</a:t>
            </a:r>
            <a:endParaRPr b="0" lang="en-US" sz="1800" spc="-1" strike="noStrike">
              <a:solidFill>
                <a:srgbClr val="000000"/>
              </a:solidFill>
              <a:latin typeface="Arial"/>
            </a:endParaRPr>
          </a:p>
          <a:p>
            <a:pPr defTabSz="914400">
              <a:lnSpc>
                <a:spcPct val="100000"/>
              </a:lnSpc>
              <a:tabLst>
                <a:tab algn="l" pos="0"/>
              </a:tabLst>
            </a:pPr>
            <a:endParaRPr b="0" lang="en-US" sz="1800" spc="-1" strike="noStrike">
              <a:solidFill>
                <a:srgbClr val="000000"/>
              </a:solidFill>
              <a:latin typeface="Arial"/>
            </a:endParaRPr>
          </a:p>
          <a:p>
            <a:pPr defTabSz="914400">
              <a:lnSpc>
                <a:spcPct val="100000"/>
              </a:lnSpc>
              <a:tabLst>
                <a:tab algn="l" pos="0"/>
              </a:tabLst>
            </a:pPr>
            <a:r>
              <a:rPr b="0" lang="zh-TW" sz="1800" spc="-1" strike="noStrike">
                <a:solidFill>
                  <a:srgbClr val="191b1f"/>
                </a:solidFill>
                <a:latin typeface="Times New Roman"/>
                <a:ea typeface="微軟正黑體"/>
              </a:rPr>
              <a:t>另外另外三組單頭箭頭表示 </a:t>
            </a:r>
            <a:r>
              <a:rPr b="1" lang="en-US" sz="1800" spc="-1" strike="noStrike">
                <a:solidFill>
                  <a:srgbClr val="191b1f"/>
                </a:solidFill>
                <a:latin typeface="Times New Roman"/>
                <a:ea typeface="微軟正黑體"/>
              </a:rPr>
              <a:t>AWREADY</a:t>
            </a:r>
            <a:r>
              <a:rPr b="0" lang="zh-TW" sz="1800" spc="-1" strike="noStrike">
                <a:solidFill>
                  <a:srgbClr val="191b1f"/>
                </a:solidFill>
                <a:latin typeface="Times New Roman"/>
                <a:ea typeface="微軟正黑體"/>
              </a:rPr>
              <a:t>、</a:t>
            </a:r>
            <a:r>
              <a:rPr b="1" lang="en-US" sz="1800" spc="-1" strike="noStrike">
                <a:solidFill>
                  <a:srgbClr val="191b1f"/>
                </a:solidFill>
                <a:latin typeface="Times New Roman"/>
                <a:ea typeface="微軟正黑體"/>
              </a:rPr>
              <a:t>WREADY </a:t>
            </a:r>
            <a:r>
              <a:rPr b="0" lang="zh-TW" sz="1800" spc="-1" strike="noStrike">
                <a:solidFill>
                  <a:srgbClr val="191b1f"/>
                </a:solidFill>
                <a:latin typeface="Times New Roman"/>
                <a:ea typeface="微軟正黑體"/>
              </a:rPr>
              <a:t>訊號可以根據 </a:t>
            </a:r>
            <a:r>
              <a:rPr b="1" lang="en-US" sz="1800" spc="-1" strike="noStrike">
                <a:solidFill>
                  <a:srgbClr val="191b1f"/>
                </a:solidFill>
                <a:latin typeface="Times New Roman"/>
                <a:ea typeface="微軟正黑體"/>
              </a:rPr>
              <a:t>AWVALID</a:t>
            </a:r>
            <a:r>
              <a:rPr b="0" lang="zh-TW" sz="1800" spc="-1" strike="noStrike">
                <a:solidFill>
                  <a:srgbClr val="191b1f"/>
                </a:solidFill>
                <a:latin typeface="Times New Roman"/>
                <a:ea typeface="微軟正黑體"/>
              </a:rPr>
              <a:t>、</a:t>
            </a:r>
            <a:r>
              <a:rPr b="1" lang="en-US" sz="1800" spc="-1" strike="noStrike">
                <a:solidFill>
                  <a:srgbClr val="191b1f"/>
                </a:solidFill>
                <a:latin typeface="Times New Roman"/>
                <a:ea typeface="微軟正黑體"/>
              </a:rPr>
              <a:t>WVALID </a:t>
            </a:r>
            <a:r>
              <a:rPr b="0" lang="zh-TW" sz="1800" spc="-1" strike="noStrike">
                <a:solidFill>
                  <a:srgbClr val="191b1f"/>
                </a:solidFill>
                <a:latin typeface="Times New Roman"/>
                <a:ea typeface="微軟正黑體"/>
              </a:rPr>
              <a:t>訊號生成。</a:t>
            </a:r>
            <a:endParaRPr b="0" lang="en-US" sz="1800" spc="-1" strike="noStrike">
              <a:solidFill>
                <a:srgbClr val="000000"/>
              </a:solidFill>
              <a:latin typeface="Arial"/>
            </a:endParaRPr>
          </a:p>
        </p:txBody>
      </p:sp>
      <p:pic>
        <p:nvPicPr>
          <p:cNvPr id="203" name="圖片 1" descr=""/>
          <p:cNvPicPr/>
          <p:nvPr/>
        </p:nvPicPr>
        <p:blipFill>
          <a:blip r:embed="rId1"/>
          <a:stretch/>
        </p:blipFill>
        <p:spPr>
          <a:xfrm>
            <a:off x="3288240" y="4831560"/>
            <a:ext cx="6343560" cy="135180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4" name="圖片 3" descr=""/>
          <p:cNvPicPr/>
          <p:nvPr/>
        </p:nvPicPr>
        <p:blipFill>
          <a:blip r:embed="rId1"/>
          <a:stretch/>
        </p:blipFill>
        <p:spPr>
          <a:xfrm>
            <a:off x="39960" y="3993840"/>
            <a:ext cx="6438960" cy="2264760"/>
          </a:xfrm>
          <a:prstGeom prst="rect">
            <a:avLst/>
          </a:prstGeom>
          <a:ln w="0">
            <a:noFill/>
          </a:ln>
        </p:spPr>
      </p:pic>
      <p:sp>
        <p:nvSpPr>
          <p:cNvPr id="205" name="文字方塊 5"/>
          <p:cNvSpPr/>
          <p:nvPr/>
        </p:nvSpPr>
        <p:spPr>
          <a:xfrm>
            <a:off x="429480" y="6302160"/>
            <a:ext cx="565992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pc="-1" strike="noStrike">
                <a:solidFill>
                  <a:srgbClr val="ff0000"/>
                </a:solidFill>
                <a:latin typeface="Times New Roman"/>
                <a:ea typeface="微軟正黑體"/>
              </a:rPr>
              <a:t>AXI 4 </a:t>
            </a:r>
            <a:r>
              <a:rPr b="1" lang="en-US" sz="1800" spc="-1" strike="noStrike">
                <a:solidFill>
                  <a:schemeClr val="dk1"/>
                </a:solidFill>
                <a:latin typeface="Times New Roman"/>
                <a:ea typeface="微軟正黑體"/>
              </a:rPr>
              <a:t>Write transaction handshake dependencies</a:t>
            </a:r>
            <a:endParaRPr b="0" lang="en-US" sz="1800" spc="-1" strike="noStrike">
              <a:solidFill>
                <a:srgbClr val="000000"/>
              </a:solidFill>
              <a:latin typeface="Arial"/>
            </a:endParaRPr>
          </a:p>
        </p:txBody>
      </p:sp>
      <p:sp>
        <p:nvSpPr>
          <p:cNvPr id="206" name="標題 2"/>
          <p:cNvSpPr/>
          <p:nvPr/>
        </p:nvSpPr>
        <p:spPr>
          <a:xfrm>
            <a:off x="408600" y="-280440"/>
            <a:ext cx="8166600" cy="1178640"/>
          </a:xfrm>
          <a:prstGeom prst="rect">
            <a:avLst/>
          </a:prstGeom>
          <a:noFill/>
          <a:ln w="0">
            <a:noFill/>
          </a:ln>
        </p:spPr>
        <p:style>
          <a:lnRef idx="0"/>
          <a:fillRef idx="0"/>
          <a:effectRef idx="0"/>
          <a:fontRef idx="minor"/>
        </p:style>
        <p:txBody>
          <a:bodyPr lIns="90000" rIns="90000" tIns="45000" bIns="45000" anchor="b">
            <a:normAutofit/>
          </a:bodyPr>
          <a:p>
            <a:pPr defTabSz="914400">
              <a:lnSpc>
                <a:spcPct val="90000"/>
              </a:lnSpc>
            </a:pPr>
            <a:r>
              <a:rPr b="0" lang="en-US" sz="5400" spc="-1" strike="noStrike">
                <a:solidFill>
                  <a:schemeClr val="dk1"/>
                </a:solidFill>
                <a:latin typeface="Times New Roman"/>
                <a:ea typeface="微軟正黑體"/>
              </a:rPr>
              <a:t>AXI</a:t>
            </a:r>
            <a:r>
              <a:rPr b="0" lang="zh-TW" sz="5400" spc="-1" strike="noStrike">
                <a:solidFill>
                  <a:schemeClr val="dk1"/>
                </a:solidFill>
                <a:latin typeface="Times New Roman"/>
                <a:ea typeface="微軟正黑體"/>
              </a:rPr>
              <a:t>握手訊號依賴關係</a:t>
            </a:r>
            <a:endParaRPr b="0" lang="en-US" sz="5400" spc="-1" strike="noStrike">
              <a:solidFill>
                <a:srgbClr val="000000"/>
              </a:solidFill>
              <a:latin typeface="Arial"/>
            </a:endParaRPr>
          </a:p>
        </p:txBody>
      </p:sp>
      <p:pic>
        <p:nvPicPr>
          <p:cNvPr id="207" name="圖片 9" descr=""/>
          <p:cNvPicPr/>
          <p:nvPr/>
        </p:nvPicPr>
        <p:blipFill>
          <a:blip r:embed="rId2"/>
          <a:stretch/>
        </p:blipFill>
        <p:spPr>
          <a:xfrm>
            <a:off x="87840" y="1908360"/>
            <a:ext cx="6343560" cy="1351800"/>
          </a:xfrm>
          <a:prstGeom prst="rect">
            <a:avLst/>
          </a:prstGeom>
          <a:ln w="0">
            <a:noFill/>
          </a:ln>
        </p:spPr>
      </p:pic>
      <p:sp>
        <p:nvSpPr>
          <p:cNvPr id="208" name="文字方塊 10"/>
          <p:cNvSpPr/>
          <p:nvPr/>
        </p:nvSpPr>
        <p:spPr>
          <a:xfrm>
            <a:off x="335520" y="3397680"/>
            <a:ext cx="584784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pc="-1" strike="noStrike">
                <a:solidFill>
                  <a:srgbClr val="ff0000"/>
                </a:solidFill>
                <a:latin typeface="Times New Roman"/>
                <a:ea typeface="微軟正黑體"/>
              </a:rPr>
              <a:t>AXI 3 </a:t>
            </a:r>
            <a:r>
              <a:rPr b="1" lang="en-US" sz="1800" spc="-1" strike="noStrike">
                <a:solidFill>
                  <a:schemeClr val="dk1"/>
                </a:solidFill>
                <a:latin typeface="Times New Roman"/>
                <a:ea typeface="微軟正黑體"/>
              </a:rPr>
              <a:t>Write transaction handshake dependencies</a:t>
            </a:r>
            <a:endParaRPr b="0" lang="en-US" sz="1800" spc="-1" strike="noStrike">
              <a:solidFill>
                <a:srgbClr val="000000"/>
              </a:solidFill>
              <a:latin typeface="Arial"/>
            </a:endParaRPr>
          </a:p>
        </p:txBody>
      </p:sp>
      <p:sp>
        <p:nvSpPr>
          <p:cNvPr id="209" name="文字方塊 11"/>
          <p:cNvSpPr/>
          <p:nvPr/>
        </p:nvSpPr>
        <p:spPr>
          <a:xfrm>
            <a:off x="408600" y="1220040"/>
            <a:ext cx="968364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zh-TW" sz="1800" spc="-1" strike="noStrike">
                <a:solidFill>
                  <a:srgbClr val="ff0000"/>
                </a:solidFill>
                <a:latin typeface="Times New Roman"/>
                <a:ea typeface="微軟正黑體"/>
              </a:rPr>
              <a:t>在</a:t>
            </a:r>
            <a:r>
              <a:rPr b="1" lang="en-US" sz="1800" spc="-1" strike="noStrike">
                <a:solidFill>
                  <a:srgbClr val="ff0000"/>
                </a:solidFill>
                <a:latin typeface="Times New Roman"/>
                <a:ea typeface="微軟正黑體"/>
              </a:rPr>
              <a:t>AXI4 </a:t>
            </a:r>
            <a:r>
              <a:rPr b="1" lang="zh-TW" sz="1800" spc="-1" strike="noStrike">
                <a:solidFill>
                  <a:srgbClr val="ff0000"/>
                </a:solidFill>
                <a:latin typeface="Times New Roman"/>
                <a:ea typeface="微軟正黑體"/>
              </a:rPr>
              <a:t>中，</a:t>
            </a:r>
            <a:r>
              <a:rPr b="0" lang="zh-TW" sz="1800" spc="-1" strike="noStrike">
                <a:solidFill>
                  <a:srgbClr val="191b1f"/>
                </a:solidFill>
                <a:latin typeface="Times New Roman"/>
                <a:ea typeface="微軟正黑體"/>
              </a:rPr>
              <a:t>寫入傳輸相較於先前</a:t>
            </a:r>
            <a:r>
              <a:rPr b="1" lang="zh-TW" sz="1800" spc="-1" strike="noStrike">
                <a:solidFill>
                  <a:srgbClr val="191b1f"/>
                </a:solidFill>
                <a:latin typeface="Times New Roman"/>
                <a:ea typeface="微軟正黑體"/>
              </a:rPr>
              <a:t>增加了 </a:t>
            </a:r>
            <a:r>
              <a:rPr b="1" lang="en-US" sz="1800" spc="-1" strike="noStrike">
                <a:solidFill>
                  <a:srgbClr val="191b1f"/>
                </a:solidFill>
                <a:latin typeface="Times New Roman"/>
                <a:ea typeface="微軟正黑體"/>
              </a:rPr>
              <a:t>Slave BVALID </a:t>
            </a:r>
            <a:r>
              <a:rPr b="1" lang="zh-TW" sz="1800" spc="-1" strike="noStrike">
                <a:solidFill>
                  <a:srgbClr val="191b1f"/>
                </a:solidFill>
                <a:latin typeface="Times New Roman"/>
                <a:ea typeface="微軟正黑體"/>
              </a:rPr>
              <a:t>訊號所需的依賴</a:t>
            </a:r>
            <a:r>
              <a:rPr b="0" lang="zh-TW" sz="1800" spc="-1" strike="noStrike">
                <a:solidFill>
                  <a:srgbClr val="191b1f"/>
                </a:solidFill>
                <a:latin typeface="Times New Roman"/>
                <a:ea typeface="微軟正黑體"/>
              </a:rPr>
              <a:t>。</a:t>
            </a:r>
            <a:endParaRPr b="0" lang="en-US" sz="1800" spc="-1" strike="noStrike">
              <a:solidFill>
                <a:srgbClr val="000000"/>
              </a:solidFill>
              <a:latin typeface="Arial"/>
            </a:endParaRPr>
          </a:p>
        </p:txBody>
      </p:sp>
      <p:pic>
        <p:nvPicPr>
          <p:cNvPr id="210" name="圖片 1" descr=""/>
          <p:cNvPicPr/>
          <p:nvPr/>
        </p:nvPicPr>
        <p:blipFill>
          <a:blip r:embed="rId3"/>
          <a:stretch/>
        </p:blipFill>
        <p:spPr>
          <a:xfrm>
            <a:off x="5781600" y="2565360"/>
            <a:ext cx="6409080" cy="301392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PlaceHolder 1"/>
          <p:cNvSpPr>
            <a:spLocks noGrp="1"/>
          </p:cNvSpPr>
          <p:nvPr>
            <p:ph type="title"/>
          </p:nvPr>
        </p:nvSpPr>
        <p:spPr>
          <a:xfrm>
            <a:off x="1523880" y="1463040"/>
            <a:ext cx="9915120" cy="2339640"/>
          </a:xfrm>
          <a:prstGeom prst="rect">
            <a:avLst/>
          </a:prstGeom>
          <a:noFill/>
          <a:ln w="0">
            <a:noFill/>
          </a:ln>
        </p:spPr>
        <p:txBody>
          <a:bodyPr lIns="91440" rIns="91440" tIns="45720" bIns="45720" anchor="b">
            <a:noAutofit/>
          </a:bodyPr>
          <a:p>
            <a:pPr indent="0" algn="ctr" defTabSz="914400">
              <a:lnSpc>
                <a:spcPct val="90000"/>
              </a:lnSpc>
              <a:buNone/>
              <a:tabLst>
                <a:tab algn="l" pos="0"/>
              </a:tabLst>
            </a:pPr>
            <a:r>
              <a:rPr b="1" lang="en-US" sz="6000" spc="392" strike="noStrike" cap="all">
                <a:solidFill>
                  <a:schemeClr val="lt1"/>
                </a:solidFill>
                <a:latin typeface="Times New Roman"/>
                <a:ea typeface="Microsoft JhengHei UI"/>
              </a:rPr>
              <a:t>AXI Outstanding</a:t>
            </a:r>
            <a:endParaRPr b="0" lang="en-US" sz="6000" spc="-1" strike="noStrike">
              <a:solidFill>
                <a:schemeClr val="dk1"/>
              </a:solidFill>
              <a:latin typeface="Univers"/>
            </a:endParaRPr>
          </a:p>
        </p:txBody>
      </p:sp>
      <p:sp>
        <p:nvSpPr>
          <p:cNvPr id="212" name="PlaceHolder 2"/>
          <p:cNvSpPr>
            <a:spLocks noGrp="1"/>
          </p:cNvSpPr>
          <p:nvPr>
            <p:ph type="subTitle"/>
          </p:nvPr>
        </p:nvSpPr>
        <p:spPr>
          <a:xfrm>
            <a:off x="1527120" y="3858840"/>
            <a:ext cx="9142920" cy="132480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zh-TW" sz="2000" spc="-1" strike="noStrike">
                <a:solidFill>
                  <a:schemeClr val="lt1"/>
                </a:solidFill>
                <a:latin typeface="Microsoft JhengHei UI"/>
                <a:ea typeface="Microsoft JhengHei UI"/>
              </a:rPr>
              <a:t>副標題</a:t>
            </a:r>
            <a:endParaRPr b="0" lang="en-US"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PlaceHolder 1"/>
          <p:cNvSpPr>
            <a:spLocks noGrp="1"/>
          </p:cNvSpPr>
          <p:nvPr>
            <p:ph type="title"/>
          </p:nvPr>
        </p:nvSpPr>
        <p:spPr>
          <a:xfrm>
            <a:off x="408600" y="-280440"/>
            <a:ext cx="7309800" cy="117864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5400" spc="-1" strike="noStrike">
                <a:solidFill>
                  <a:schemeClr val="dk1"/>
                </a:solidFill>
                <a:latin typeface="Times New Roman"/>
                <a:ea typeface="微軟正黑體"/>
              </a:rPr>
              <a:t>AXI </a:t>
            </a:r>
            <a:r>
              <a:rPr b="1" lang="en-US" sz="5400" spc="392" strike="noStrike" cap="all">
                <a:solidFill>
                  <a:schemeClr val="dk1"/>
                </a:solidFill>
                <a:latin typeface="Times New Roman"/>
                <a:ea typeface="微軟正黑體"/>
              </a:rPr>
              <a:t>Outstanding</a:t>
            </a:r>
            <a:endParaRPr b="0" lang="en-US" sz="5400" spc="-1" strike="noStrike">
              <a:solidFill>
                <a:schemeClr val="dk1"/>
              </a:solidFill>
              <a:latin typeface="Univers"/>
            </a:endParaRPr>
          </a:p>
        </p:txBody>
      </p:sp>
      <p:sp>
        <p:nvSpPr>
          <p:cNvPr id="214" name="矩形 1"/>
          <p:cNvSpPr/>
          <p:nvPr/>
        </p:nvSpPr>
        <p:spPr>
          <a:xfrm>
            <a:off x="1263960" y="2308320"/>
            <a:ext cx="1356840" cy="4418640"/>
          </a:xfrm>
          <a:prstGeom prst="rect">
            <a:avLst/>
          </a:prstGeom>
          <a:solidFill>
            <a:schemeClr val="bg1">
              <a:lumMod val="95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Master</a:t>
            </a:r>
            <a:endParaRPr b="0" lang="en-US" sz="1800" spc="-1" strike="noStrike">
              <a:solidFill>
                <a:srgbClr val="000000"/>
              </a:solidFill>
              <a:latin typeface="Arial"/>
            </a:endParaRPr>
          </a:p>
          <a:p>
            <a:pPr algn="ctr" defTabSz="914400">
              <a:lnSpc>
                <a:spcPct val="100000"/>
              </a:lnSpc>
            </a:pPr>
            <a:r>
              <a:rPr b="0" lang="en-US" sz="1800" spc="-1" strike="noStrike">
                <a:solidFill>
                  <a:schemeClr val="dk1"/>
                </a:solidFill>
                <a:latin typeface="Times New Roman"/>
                <a:ea typeface="微軟正黑體"/>
              </a:rPr>
              <a:t>interface</a:t>
            </a:r>
            <a:endParaRPr b="0" lang="en-US" sz="1800" spc="-1" strike="noStrike">
              <a:solidFill>
                <a:srgbClr val="000000"/>
              </a:solidFill>
              <a:latin typeface="Arial"/>
            </a:endParaRPr>
          </a:p>
        </p:txBody>
      </p:sp>
      <p:sp>
        <p:nvSpPr>
          <p:cNvPr id="215" name="矩形 3"/>
          <p:cNvSpPr/>
          <p:nvPr/>
        </p:nvSpPr>
        <p:spPr>
          <a:xfrm>
            <a:off x="2621520" y="2599200"/>
            <a:ext cx="7355520" cy="774720"/>
          </a:xfrm>
          <a:prstGeom prst="rect">
            <a:avLst/>
          </a:prstGeom>
          <a:no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Times New Roman"/>
              <a:ea typeface="微軟正黑體"/>
            </a:endParaRPr>
          </a:p>
        </p:txBody>
      </p:sp>
      <p:sp>
        <p:nvSpPr>
          <p:cNvPr id="216" name="矩形 5"/>
          <p:cNvSpPr/>
          <p:nvPr/>
        </p:nvSpPr>
        <p:spPr>
          <a:xfrm>
            <a:off x="9978480" y="2308320"/>
            <a:ext cx="1356840" cy="4418640"/>
          </a:xfrm>
          <a:prstGeom prst="rect">
            <a:avLst/>
          </a:prstGeom>
          <a:solidFill>
            <a:schemeClr val="bg1">
              <a:lumMod val="95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Slave</a:t>
            </a:r>
            <a:endParaRPr b="0" lang="en-US" sz="1800" spc="-1" strike="noStrike">
              <a:solidFill>
                <a:srgbClr val="000000"/>
              </a:solidFill>
              <a:latin typeface="Arial"/>
            </a:endParaRPr>
          </a:p>
          <a:p>
            <a:pPr algn="ctr" defTabSz="914400">
              <a:lnSpc>
                <a:spcPct val="100000"/>
              </a:lnSpc>
            </a:pPr>
            <a:r>
              <a:rPr b="0" lang="en-US" sz="1800" spc="-1" strike="noStrike">
                <a:solidFill>
                  <a:schemeClr val="dk1"/>
                </a:solidFill>
                <a:latin typeface="Times New Roman"/>
                <a:ea typeface="微軟正黑體"/>
              </a:rPr>
              <a:t>interface</a:t>
            </a:r>
            <a:endParaRPr b="0" lang="en-US" sz="1800" spc="-1" strike="noStrike">
              <a:solidFill>
                <a:srgbClr val="000000"/>
              </a:solidFill>
              <a:latin typeface="Arial"/>
            </a:endParaRPr>
          </a:p>
        </p:txBody>
      </p:sp>
      <p:sp>
        <p:nvSpPr>
          <p:cNvPr id="217" name="矩形 8"/>
          <p:cNvSpPr/>
          <p:nvPr/>
        </p:nvSpPr>
        <p:spPr>
          <a:xfrm>
            <a:off x="2621520" y="5259240"/>
            <a:ext cx="7355520" cy="774720"/>
          </a:xfrm>
          <a:prstGeom prst="rect">
            <a:avLst/>
          </a:prstGeom>
          <a:no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Times New Roman"/>
              <a:ea typeface="微軟正黑體"/>
            </a:endParaRPr>
          </a:p>
        </p:txBody>
      </p:sp>
      <p:sp>
        <p:nvSpPr>
          <p:cNvPr id="218" name="矩形 9"/>
          <p:cNvSpPr/>
          <p:nvPr/>
        </p:nvSpPr>
        <p:spPr>
          <a:xfrm>
            <a:off x="2621520" y="2599200"/>
            <a:ext cx="1010160" cy="774720"/>
          </a:xfrm>
          <a:prstGeom prst="rect">
            <a:avLst/>
          </a:prstGeom>
          <a:solidFill>
            <a:schemeClr val="accent4">
              <a:lumMod val="40000"/>
              <a:lumOff val="6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Addr A</a:t>
            </a:r>
            <a:endParaRPr b="0" lang="en-US" sz="1800" spc="-1" strike="noStrike">
              <a:solidFill>
                <a:srgbClr val="000000"/>
              </a:solidFill>
              <a:latin typeface="Arial"/>
            </a:endParaRPr>
          </a:p>
        </p:txBody>
      </p:sp>
      <p:sp>
        <p:nvSpPr>
          <p:cNvPr id="219" name="矩形 10"/>
          <p:cNvSpPr/>
          <p:nvPr/>
        </p:nvSpPr>
        <p:spPr>
          <a:xfrm>
            <a:off x="3633120" y="2599200"/>
            <a:ext cx="1010160" cy="774720"/>
          </a:xfrm>
          <a:prstGeom prst="rect">
            <a:avLst/>
          </a:prstGeom>
          <a:solidFill>
            <a:schemeClr val="accent6">
              <a:lumMod val="20000"/>
              <a:lumOff val="8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Addr B</a:t>
            </a:r>
            <a:endParaRPr b="0" lang="en-US" sz="1800" spc="-1" strike="noStrike">
              <a:solidFill>
                <a:srgbClr val="000000"/>
              </a:solidFill>
              <a:latin typeface="Arial"/>
            </a:endParaRPr>
          </a:p>
        </p:txBody>
      </p:sp>
      <p:cxnSp>
        <p:nvCxnSpPr>
          <p:cNvPr id="220" name="直線單箭頭接點 12"/>
          <p:cNvCxnSpPr/>
          <p:nvPr/>
        </p:nvCxnSpPr>
        <p:spPr>
          <a:xfrm>
            <a:off x="2732400" y="3582720"/>
            <a:ext cx="733680" cy="1080"/>
          </a:xfrm>
          <a:prstGeom prst="straightConnector1">
            <a:avLst/>
          </a:prstGeom>
          <a:ln w="28575">
            <a:solidFill>
              <a:srgbClr val="000000"/>
            </a:solidFill>
            <a:round/>
            <a:tailEnd len="med" type="triangle" w="med"/>
          </a:ln>
        </p:spPr>
      </p:cxnSp>
      <p:sp>
        <p:nvSpPr>
          <p:cNvPr id="221" name="矩形 13"/>
          <p:cNvSpPr/>
          <p:nvPr/>
        </p:nvSpPr>
        <p:spPr>
          <a:xfrm>
            <a:off x="8966880" y="5259240"/>
            <a:ext cx="1010160" cy="774720"/>
          </a:xfrm>
          <a:prstGeom prst="rect">
            <a:avLst/>
          </a:prstGeom>
          <a:solidFill>
            <a:schemeClr val="accent6">
              <a:lumMod val="20000"/>
              <a:lumOff val="8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Data1</a:t>
            </a:r>
            <a:endParaRPr b="0" lang="en-US" sz="1800" spc="-1" strike="noStrike">
              <a:solidFill>
                <a:srgbClr val="000000"/>
              </a:solidFill>
              <a:latin typeface="Arial"/>
            </a:endParaRPr>
          </a:p>
        </p:txBody>
      </p:sp>
      <p:sp>
        <p:nvSpPr>
          <p:cNvPr id="222" name="矩形 14"/>
          <p:cNvSpPr/>
          <p:nvPr/>
        </p:nvSpPr>
        <p:spPr>
          <a:xfrm>
            <a:off x="7955640" y="5259240"/>
            <a:ext cx="1010160" cy="774720"/>
          </a:xfrm>
          <a:prstGeom prst="rect">
            <a:avLst/>
          </a:prstGeom>
          <a:solidFill>
            <a:schemeClr val="accent6">
              <a:lumMod val="20000"/>
              <a:lumOff val="8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Data0</a:t>
            </a:r>
            <a:endParaRPr b="0" lang="en-US" sz="1800" spc="-1" strike="noStrike">
              <a:solidFill>
                <a:srgbClr val="000000"/>
              </a:solidFill>
              <a:latin typeface="Arial"/>
            </a:endParaRPr>
          </a:p>
        </p:txBody>
      </p:sp>
      <p:sp>
        <p:nvSpPr>
          <p:cNvPr id="223" name="矩形 15"/>
          <p:cNvSpPr/>
          <p:nvPr/>
        </p:nvSpPr>
        <p:spPr>
          <a:xfrm>
            <a:off x="6944040" y="5259240"/>
            <a:ext cx="1010160" cy="774720"/>
          </a:xfrm>
          <a:prstGeom prst="rect">
            <a:avLst/>
          </a:prstGeom>
          <a:solidFill>
            <a:schemeClr val="accent4">
              <a:lumMod val="40000"/>
              <a:lumOff val="6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Data2</a:t>
            </a:r>
            <a:endParaRPr b="0" lang="en-US" sz="1800" spc="-1" strike="noStrike">
              <a:solidFill>
                <a:srgbClr val="000000"/>
              </a:solidFill>
              <a:latin typeface="Arial"/>
            </a:endParaRPr>
          </a:p>
        </p:txBody>
      </p:sp>
      <p:sp>
        <p:nvSpPr>
          <p:cNvPr id="224" name="矩形 16"/>
          <p:cNvSpPr/>
          <p:nvPr/>
        </p:nvSpPr>
        <p:spPr>
          <a:xfrm>
            <a:off x="5932800" y="5259240"/>
            <a:ext cx="1010160" cy="774720"/>
          </a:xfrm>
          <a:prstGeom prst="rect">
            <a:avLst/>
          </a:prstGeom>
          <a:solidFill>
            <a:schemeClr val="accent4">
              <a:lumMod val="40000"/>
              <a:lumOff val="6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Data1</a:t>
            </a:r>
            <a:endParaRPr b="0" lang="en-US" sz="1800" spc="-1" strike="noStrike">
              <a:solidFill>
                <a:srgbClr val="000000"/>
              </a:solidFill>
              <a:latin typeface="Arial"/>
            </a:endParaRPr>
          </a:p>
        </p:txBody>
      </p:sp>
      <p:sp>
        <p:nvSpPr>
          <p:cNvPr id="225" name="矩形 17"/>
          <p:cNvSpPr/>
          <p:nvPr/>
        </p:nvSpPr>
        <p:spPr>
          <a:xfrm>
            <a:off x="4921560" y="5259240"/>
            <a:ext cx="1010160" cy="774720"/>
          </a:xfrm>
          <a:prstGeom prst="rect">
            <a:avLst/>
          </a:prstGeom>
          <a:solidFill>
            <a:schemeClr val="accent4">
              <a:lumMod val="40000"/>
              <a:lumOff val="6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Data0</a:t>
            </a:r>
            <a:endParaRPr b="0" lang="en-US" sz="1800" spc="-1" strike="noStrike">
              <a:solidFill>
                <a:srgbClr val="000000"/>
              </a:solidFill>
              <a:latin typeface="Arial"/>
            </a:endParaRPr>
          </a:p>
        </p:txBody>
      </p:sp>
      <p:sp>
        <p:nvSpPr>
          <p:cNvPr id="226" name="文字方塊 18"/>
          <p:cNvSpPr/>
          <p:nvPr/>
        </p:nvSpPr>
        <p:spPr>
          <a:xfrm>
            <a:off x="5018400" y="2138760"/>
            <a:ext cx="229176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600" spc="-1" strike="noStrike">
                <a:solidFill>
                  <a:schemeClr val="dk1"/>
                </a:solidFill>
                <a:latin typeface="Times New Roman"/>
                <a:ea typeface="微軟正黑體"/>
              </a:rPr>
              <a:t>Read address channel</a:t>
            </a:r>
            <a:endParaRPr b="0" lang="en-US" sz="1600" spc="-1" strike="noStrike">
              <a:solidFill>
                <a:srgbClr val="000000"/>
              </a:solidFill>
              <a:latin typeface="Arial"/>
            </a:endParaRPr>
          </a:p>
        </p:txBody>
      </p:sp>
      <p:sp>
        <p:nvSpPr>
          <p:cNvPr id="227" name="文字方塊 19"/>
          <p:cNvSpPr/>
          <p:nvPr/>
        </p:nvSpPr>
        <p:spPr>
          <a:xfrm>
            <a:off x="5018400" y="4754520"/>
            <a:ext cx="229176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600" spc="-1" strike="noStrike">
                <a:solidFill>
                  <a:schemeClr val="dk1"/>
                </a:solidFill>
                <a:latin typeface="Times New Roman"/>
                <a:ea typeface="微軟正黑體"/>
              </a:rPr>
              <a:t>Read data channel</a:t>
            </a:r>
            <a:endParaRPr b="0" lang="en-US" sz="1600" spc="-1" strike="noStrike">
              <a:solidFill>
                <a:srgbClr val="000000"/>
              </a:solidFill>
              <a:latin typeface="Arial"/>
            </a:endParaRPr>
          </a:p>
        </p:txBody>
      </p:sp>
      <p:cxnSp>
        <p:nvCxnSpPr>
          <p:cNvPr id="228" name="直線單箭頭接點 20"/>
          <p:cNvCxnSpPr/>
          <p:nvPr/>
        </p:nvCxnSpPr>
        <p:spPr>
          <a:xfrm flipH="1">
            <a:off x="8592840" y="6256440"/>
            <a:ext cx="749160" cy="1080"/>
          </a:xfrm>
          <a:prstGeom prst="straightConnector1">
            <a:avLst/>
          </a:prstGeom>
          <a:ln w="28575">
            <a:solidFill>
              <a:srgbClr val="000000"/>
            </a:solidFill>
            <a:round/>
            <a:tailEnd len="med" type="triangle" w="med"/>
          </a:ln>
        </p:spPr>
      </p:cxnSp>
      <p:sp>
        <p:nvSpPr>
          <p:cNvPr id="229" name="文字方塊 23"/>
          <p:cNvSpPr/>
          <p:nvPr/>
        </p:nvSpPr>
        <p:spPr>
          <a:xfrm>
            <a:off x="448920" y="918720"/>
            <a:ext cx="11348640" cy="9126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800" spc="-1" strike="noStrike">
                <a:solidFill>
                  <a:schemeClr val="dk1"/>
                </a:solidFill>
                <a:latin typeface="Times New Roman"/>
                <a:ea typeface="微軟正黑體"/>
              </a:rPr>
              <a:t>讀</a:t>
            </a:r>
            <a:r>
              <a:rPr b="0" lang="en-US" sz="1800" spc="-1" strike="noStrike">
                <a:solidFill>
                  <a:schemeClr val="dk1"/>
                </a:solidFill>
                <a:latin typeface="Times New Roman"/>
                <a:ea typeface="微軟正黑體"/>
              </a:rPr>
              <a:t> </a:t>
            </a:r>
            <a:r>
              <a:rPr b="0" lang="en-US" sz="1800" spc="-1" strike="noStrike">
                <a:solidFill>
                  <a:schemeClr val="dk1"/>
                </a:solidFill>
                <a:latin typeface="Times New Roman"/>
                <a:ea typeface="微軟正黑體"/>
              </a:rPr>
              <a:t>Outstanding </a:t>
            </a:r>
            <a:r>
              <a:rPr b="0" lang="zh-TW" sz="1800" spc="-1" strike="noStrike">
                <a:solidFill>
                  <a:schemeClr val="dk1"/>
                </a:solidFill>
                <a:latin typeface="Times New Roman"/>
                <a:ea typeface="微軟正黑體"/>
              </a:rPr>
              <a:t>操作是不需要等待前一筆傳輸完成就可以發送下一筆操作。</a:t>
            </a:r>
            <a:r>
              <a:rPr b="0" lang="en-US" sz="1800" spc="-1" strike="noStrike">
                <a:solidFill>
                  <a:schemeClr val="dk1"/>
                </a:solidFill>
                <a:latin typeface="Times New Roman"/>
                <a:ea typeface="微軟正黑體"/>
              </a:rPr>
              <a:t>AXI </a:t>
            </a:r>
            <a:r>
              <a:rPr b="0" lang="zh-TW" sz="1800" spc="-1" strike="noStrike">
                <a:solidFill>
                  <a:schemeClr val="dk1"/>
                </a:solidFill>
                <a:latin typeface="Times New Roman"/>
                <a:ea typeface="微軟正黑體"/>
              </a:rPr>
              <a:t>因為是通道分離的所以 </a:t>
            </a:r>
            <a:r>
              <a:rPr b="0" lang="en-US" sz="1800" spc="-1" strike="noStrike">
                <a:solidFill>
                  <a:schemeClr val="dk1"/>
                </a:solidFill>
                <a:latin typeface="Times New Roman"/>
                <a:ea typeface="微軟正黑體"/>
              </a:rPr>
              <a:t>master </a:t>
            </a:r>
            <a:r>
              <a:rPr b="0" lang="zh-TW" sz="1800" spc="-1" strike="noStrike">
                <a:solidFill>
                  <a:schemeClr val="dk1"/>
                </a:solidFill>
                <a:latin typeface="Times New Roman"/>
                <a:ea typeface="微軟正黑體"/>
              </a:rPr>
              <a:t>不需要等待前一筆操作 </a:t>
            </a:r>
            <a:r>
              <a:rPr b="0" lang="en-US" sz="1800" spc="-1" strike="noStrike">
                <a:solidFill>
                  <a:schemeClr val="dk1"/>
                </a:solidFill>
                <a:latin typeface="Times New Roman"/>
                <a:ea typeface="微軟正黑體"/>
              </a:rPr>
              <a:t>A </a:t>
            </a:r>
            <a:r>
              <a:rPr b="0" lang="zh-TW" sz="1800" spc="-1" strike="noStrike">
                <a:solidFill>
                  <a:schemeClr val="dk1"/>
                </a:solidFill>
                <a:latin typeface="Times New Roman"/>
                <a:ea typeface="微軟正黑體"/>
              </a:rPr>
              <a:t>回應完成就可以發送下一筆操作請求 </a:t>
            </a:r>
            <a:r>
              <a:rPr b="0" lang="en-US" sz="1800" spc="-1" strike="noStrike">
                <a:solidFill>
                  <a:schemeClr val="dk1"/>
                </a:solidFill>
                <a:latin typeface="Times New Roman"/>
                <a:ea typeface="微軟正黑體"/>
              </a:rPr>
              <a:t>B</a:t>
            </a:r>
            <a:r>
              <a:rPr b="0" lang="zh-TW" sz="1800" spc="-1" strike="noStrike">
                <a:solidFill>
                  <a:schemeClr val="dk1"/>
                </a:solidFill>
                <a:latin typeface="Times New Roman"/>
                <a:ea typeface="微軟正黑體"/>
              </a:rPr>
              <a:t>，這樣可以有效提升通路利用率，提升系統效能</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矩形 1"/>
          <p:cNvSpPr/>
          <p:nvPr/>
        </p:nvSpPr>
        <p:spPr>
          <a:xfrm>
            <a:off x="1263960" y="2308320"/>
            <a:ext cx="1356840" cy="4418640"/>
          </a:xfrm>
          <a:prstGeom prst="rect">
            <a:avLst/>
          </a:prstGeom>
          <a:solidFill>
            <a:schemeClr val="bg1">
              <a:lumMod val="95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Master</a:t>
            </a:r>
            <a:endParaRPr b="0" lang="en-US" sz="1800" spc="-1" strike="noStrike">
              <a:solidFill>
                <a:srgbClr val="000000"/>
              </a:solidFill>
              <a:latin typeface="Arial"/>
            </a:endParaRPr>
          </a:p>
          <a:p>
            <a:pPr algn="ctr" defTabSz="914400">
              <a:lnSpc>
                <a:spcPct val="100000"/>
              </a:lnSpc>
            </a:pPr>
            <a:r>
              <a:rPr b="0" lang="en-US" sz="1800" spc="-1" strike="noStrike">
                <a:solidFill>
                  <a:schemeClr val="dk1"/>
                </a:solidFill>
                <a:latin typeface="Times New Roman"/>
                <a:ea typeface="微軟正黑體"/>
              </a:rPr>
              <a:t>interface</a:t>
            </a:r>
            <a:endParaRPr b="0" lang="en-US" sz="1800" spc="-1" strike="noStrike">
              <a:solidFill>
                <a:srgbClr val="000000"/>
              </a:solidFill>
              <a:latin typeface="Arial"/>
            </a:endParaRPr>
          </a:p>
        </p:txBody>
      </p:sp>
      <p:sp>
        <p:nvSpPr>
          <p:cNvPr id="231" name="矩形 3"/>
          <p:cNvSpPr/>
          <p:nvPr/>
        </p:nvSpPr>
        <p:spPr>
          <a:xfrm>
            <a:off x="2621520" y="2599200"/>
            <a:ext cx="7355520" cy="774720"/>
          </a:xfrm>
          <a:prstGeom prst="rect">
            <a:avLst/>
          </a:prstGeom>
          <a:no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Times New Roman"/>
              <a:ea typeface="微軟正黑體"/>
            </a:endParaRPr>
          </a:p>
        </p:txBody>
      </p:sp>
      <p:sp>
        <p:nvSpPr>
          <p:cNvPr id="232" name="矩形 5"/>
          <p:cNvSpPr/>
          <p:nvPr/>
        </p:nvSpPr>
        <p:spPr>
          <a:xfrm>
            <a:off x="9978480" y="2308320"/>
            <a:ext cx="1356840" cy="4418640"/>
          </a:xfrm>
          <a:prstGeom prst="rect">
            <a:avLst/>
          </a:prstGeom>
          <a:solidFill>
            <a:schemeClr val="bg1">
              <a:lumMod val="95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Slave</a:t>
            </a:r>
            <a:endParaRPr b="0" lang="en-US" sz="1800" spc="-1" strike="noStrike">
              <a:solidFill>
                <a:srgbClr val="000000"/>
              </a:solidFill>
              <a:latin typeface="Arial"/>
            </a:endParaRPr>
          </a:p>
          <a:p>
            <a:pPr algn="ctr" defTabSz="914400">
              <a:lnSpc>
                <a:spcPct val="100000"/>
              </a:lnSpc>
            </a:pPr>
            <a:r>
              <a:rPr b="0" lang="en-US" sz="1800" spc="-1" strike="noStrike">
                <a:solidFill>
                  <a:schemeClr val="dk1"/>
                </a:solidFill>
                <a:latin typeface="Times New Roman"/>
                <a:ea typeface="微軟正黑體"/>
              </a:rPr>
              <a:t>interface</a:t>
            </a:r>
            <a:endParaRPr b="0" lang="en-US" sz="1800" spc="-1" strike="noStrike">
              <a:solidFill>
                <a:srgbClr val="000000"/>
              </a:solidFill>
              <a:latin typeface="Arial"/>
            </a:endParaRPr>
          </a:p>
        </p:txBody>
      </p:sp>
      <p:sp>
        <p:nvSpPr>
          <p:cNvPr id="233" name="矩形 8"/>
          <p:cNvSpPr/>
          <p:nvPr/>
        </p:nvSpPr>
        <p:spPr>
          <a:xfrm>
            <a:off x="2621520" y="4123080"/>
            <a:ext cx="7355520" cy="774720"/>
          </a:xfrm>
          <a:prstGeom prst="rect">
            <a:avLst/>
          </a:prstGeom>
          <a:no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Times New Roman"/>
              <a:ea typeface="微軟正黑體"/>
            </a:endParaRPr>
          </a:p>
        </p:txBody>
      </p:sp>
      <p:sp>
        <p:nvSpPr>
          <p:cNvPr id="234" name="矩形 9"/>
          <p:cNvSpPr/>
          <p:nvPr/>
        </p:nvSpPr>
        <p:spPr>
          <a:xfrm>
            <a:off x="2621520" y="2599200"/>
            <a:ext cx="1010160" cy="774720"/>
          </a:xfrm>
          <a:prstGeom prst="rect">
            <a:avLst/>
          </a:prstGeom>
          <a:solidFill>
            <a:schemeClr val="accent4">
              <a:lumMod val="40000"/>
              <a:lumOff val="6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Addr A</a:t>
            </a:r>
            <a:endParaRPr b="0" lang="en-US" sz="1800" spc="-1" strike="noStrike">
              <a:solidFill>
                <a:srgbClr val="000000"/>
              </a:solidFill>
              <a:latin typeface="Arial"/>
            </a:endParaRPr>
          </a:p>
        </p:txBody>
      </p:sp>
      <p:sp>
        <p:nvSpPr>
          <p:cNvPr id="235" name="矩形 10"/>
          <p:cNvSpPr/>
          <p:nvPr/>
        </p:nvSpPr>
        <p:spPr>
          <a:xfrm>
            <a:off x="3633120" y="2599200"/>
            <a:ext cx="1010160" cy="774720"/>
          </a:xfrm>
          <a:prstGeom prst="rect">
            <a:avLst/>
          </a:prstGeom>
          <a:solidFill>
            <a:schemeClr val="accent6">
              <a:lumMod val="20000"/>
              <a:lumOff val="8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Addr B</a:t>
            </a:r>
            <a:endParaRPr b="0" lang="en-US" sz="1800" spc="-1" strike="noStrike">
              <a:solidFill>
                <a:srgbClr val="000000"/>
              </a:solidFill>
              <a:latin typeface="Arial"/>
            </a:endParaRPr>
          </a:p>
        </p:txBody>
      </p:sp>
      <p:cxnSp>
        <p:nvCxnSpPr>
          <p:cNvPr id="236" name="直線單箭頭接點 12"/>
          <p:cNvCxnSpPr/>
          <p:nvPr/>
        </p:nvCxnSpPr>
        <p:spPr>
          <a:xfrm>
            <a:off x="2732400" y="3582720"/>
            <a:ext cx="733680" cy="1080"/>
          </a:xfrm>
          <a:prstGeom prst="straightConnector1">
            <a:avLst/>
          </a:prstGeom>
          <a:ln w="28575">
            <a:solidFill>
              <a:srgbClr val="000000"/>
            </a:solidFill>
            <a:round/>
            <a:tailEnd len="med" type="triangle" w="med"/>
          </a:ln>
        </p:spPr>
      </p:cxnSp>
      <p:sp>
        <p:nvSpPr>
          <p:cNvPr id="237" name="矩形 13"/>
          <p:cNvSpPr/>
          <p:nvPr/>
        </p:nvSpPr>
        <p:spPr>
          <a:xfrm>
            <a:off x="8966880" y="4123080"/>
            <a:ext cx="1010160" cy="774720"/>
          </a:xfrm>
          <a:prstGeom prst="rect">
            <a:avLst/>
          </a:prstGeom>
          <a:solidFill>
            <a:schemeClr val="accent6">
              <a:lumMod val="20000"/>
              <a:lumOff val="8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Data1</a:t>
            </a:r>
            <a:endParaRPr b="0" lang="en-US" sz="1800" spc="-1" strike="noStrike">
              <a:solidFill>
                <a:srgbClr val="000000"/>
              </a:solidFill>
              <a:latin typeface="Arial"/>
            </a:endParaRPr>
          </a:p>
        </p:txBody>
      </p:sp>
      <p:sp>
        <p:nvSpPr>
          <p:cNvPr id="238" name="矩形 14"/>
          <p:cNvSpPr/>
          <p:nvPr/>
        </p:nvSpPr>
        <p:spPr>
          <a:xfrm>
            <a:off x="7955640" y="4123080"/>
            <a:ext cx="1010160" cy="774720"/>
          </a:xfrm>
          <a:prstGeom prst="rect">
            <a:avLst/>
          </a:prstGeom>
          <a:solidFill>
            <a:schemeClr val="accent6">
              <a:lumMod val="20000"/>
              <a:lumOff val="8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Data0</a:t>
            </a:r>
            <a:endParaRPr b="0" lang="en-US" sz="1800" spc="-1" strike="noStrike">
              <a:solidFill>
                <a:srgbClr val="000000"/>
              </a:solidFill>
              <a:latin typeface="Arial"/>
            </a:endParaRPr>
          </a:p>
        </p:txBody>
      </p:sp>
      <p:sp>
        <p:nvSpPr>
          <p:cNvPr id="239" name="矩形 15"/>
          <p:cNvSpPr/>
          <p:nvPr/>
        </p:nvSpPr>
        <p:spPr>
          <a:xfrm>
            <a:off x="6944040" y="4123080"/>
            <a:ext cx="1010160" cy="774720"/>
          </a:xfrm>
          <a:prstGeom prst="rect">
            <a:avLst/>
          </a:prstGeom>
          <a:solidFill>
            <a:schemeClr val="accent4">
              <a:lumMod val="40000"/>
              <a:lumOff val="6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Data2</a:t>
            </a:r>
            <a:endParaRPr b="0" lang="en-US" sz="1800" spc="-1" strike="noStrike">
              <a:solidFill>
                <a:srgbClr val="000000"/>
              </a:solidFill>
              <a:latin typeface="Arial"/>
            </a:endParaRPr>
          </a:p>
        </p:txBody>
      </p:sp>
      <p:sp>
        <p:nvSpPr>
          <p:cNvPr id="240" name="矩形 16"/>
          <p:cNvSpPr/>
          <p:nvPr/>
        </p:nvSpPr>
        <p:spPr>
          <a:xfrm>
            <a:off x="5932800" y="4123080"/>
            <a:ext cx="1010160" cy="774720"/>
          </a:xfrm>
          <a:prstGeom prst="rect">
            <a:avLst/>
          </a:prstGeom>
          <a:solidFill>
            <a:schemeClr val="accent4">
              <a:lumMod val="40000"/>
              <a:lumOff val="6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Data1</a:t>
            </a:r>
            <a:endParaRPr b="0" lang="en-US" sz="1800" spc="-1" strike="noStrike">
              <a:solidFill>
                <a:srgbClr val="000000"/>
              </a:solidFill>
              <a:latin typeface="Arial"/>
            </a:endParaRPr>
          </a:p>
        </p:txBody>
      </p:sp>
      <p:sp>
        <p:nvSpPr>
          <p:cNvPr id="241" name="矩形 17"/>
          <p:cNvSpPr/>
          <p:nvPr/>
        </p:nvSpPr>
        <p:spPr>
          <a:xfrm>
            <a:off x="4921560" y="4123080"/>
            <a:ext cx="1010160" cy="774720"/>
          </a:xfrm>
          <a:prstGeom prst="rect">
            <a:avLst/>
          </a:prstGeom>
          <a:solidFill>
            <a:schemeClr val="accent4">
              <a:lumMod val="40000"/>
              <a:lumOff val="6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Data0</a:t>
            </a:r>
            <a:endParaRPr b="0" lang="en-US" sz="1800" spc="-1" strike="noStrike">
              <a:solidFill>
                <a:srgbClr val="000000"/>
              </a:solidFill>
              <a:latin typeface="Arial"/>
            </a:endParaRPr>
          </a:p>
        </p:txBody>
      </p:sp>
      <p:sp>
        <p:nvSpPr>
          <p:cNvPr id="242" name="文字方塊 18"/>
          <p:cNvSpPr/>
          <p:nvPr/>
        </p:nvSpPr>
        <p:spPr>
          <a:xfrm>
            <a:off x="5018400" y="2138760"/>
            <a:ext cx="245124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600" spc="-1" strike="noStrike">
                <a:solidFill>
                  <a:schemeClr val="dk1"/>
                </a:solidFill>
                <a:latin typeface="Times New Roman"/>
                <a:ea typeface="微軟正黑體"/>
              </a:rPr>
              <a:t>Write address channel</a:t>
            </a:r>
            <a:endParaRPr b="0" lang="en-US" sz="1600" spc="-1" strike="noStrike">
              <a:solidFill>
                <a:srgbClr val="000000"/>
              </a:solidFill>
              <a:latin typeface="Arial"/>
            </a:endParaRPr>
          </a:p>
        </p:txBody>
      </p:sp>
      <p:sp>
        <p:nvSpPr>
          <p:cNvPr id="243" name="文字方塊 19"/>
          <p:cNvSpPr/>
          <p:nvPr/>
        </p:nvSpPr>
        <p:spPr>
          <a:xfrm>
            <a:off x="5018400" y="3618360"/>
            <a:ext cx="229176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600" spc="-1" strike="noStrike">
                <a:solidFill>
                  <a:schemeClr val="dk1"/>
                </a:solidFill>
                <a:latin typeface="Times New Roman"/>
                <a:ea typeface="微軟正黑體"/>
              </a:rPr>
              <a:t>Write data channel</a:t>
            </a:r>
            <a:endParaRPr b="0" lang="en-US" sz="1600" spc="-1" strike="noStrike">
              <a:solidFill>
                <a:srgbClr val="000000"/>
              </a:solidFill>
              <a:latin typeface="Arial"/>
            </a:endParaRPr>
          </a:p>
        </p:txBody>
      </p:sp>
      <p:sp>
        <p:nvSpPr>
          <p:cNvPr id="244" name="文字方塊 23"/>
          <p:cNvSpPr/>
          <p:nvPr/>
        </p:nvSpPr>
        <p:spPr>
          <a:xfrm>
            <a:off x="417960" y="922680"/>
            <a:ext cx="11290320" cy="638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800" spc="-1" strike="noStrike">
                <a:solidFill>
                  <a:schemeClr val="dk1"/>
                </a:solidFill>
                <a:latin typeface="Times New Roman"/>
                <a:ea typeface="微軟正黑體"/>
              </a:rPr>
              <a:t>寫</a:t>
            </a:r>
            <a:r>
              <a:rPr b="0" lang="en-US" sz="1800" spc="-1" strike="noStrike">
                <a:solidFill>
                  <a:schemeClr val="dk1"/>
                </a:solidFill>
                <a:latin typeface="Times New Roman"/>
                <a:ea typeface="微軟正黑體"/>
              </a:rPr>
              <a:t> </a:t>
            </a:r>
            <a:r>
              <a:rPr b="0" lang="en-US" sz="1800" spc="-1" strike="noStrike">
                <a:solidFill>
                  <a:schemeClr val="dk1"/>
                </a:solidFill>
                <a:latin typeface="Times New Roman"/>
                <a:ea typeface="微軟正黑體"/>
              </a:rPr>
              <a:t>outstanding </a:t>
            </a:r>
            <a:r>
              <a:rPr b="0" lang="zh-TW" sz="1800" spc="-1" strike="noStrike">
                <a:solidFill>
                  <a:schemeClr val="dk1"/>
                </a:solidFill>
                <a:latin typeface="Times New Roman"/>
                <a:ea typeface="微軟正黑體"/>
              </a:rPr>
              <a:t>也是一樣，不需要等待前一筆的寫入完成就可以發送下一筆傳輸。系統設計上需要注意 </a:t>
            </a:r>
            <a:r>
              <a:rPr b="0" lang="en-US" sz="1800" spc="-1" strike="noStrike">
                <a:solidFill>
                  <a:schemeClr val="dk1"/>
                </a:solidFill>
                <a:latin typeface="Times New Roman"/>
                <a:ea typeface="微軟正黑體"/>
              </a:rPr>
              <a:t>outstanding </a:t>
            </a:r>
            <a:r>
              <a:rPr b="0" lang="zh-TW" sz="1800" spc="-1" strike="noStrike">
                <a:solidFill>
                  <a:schemeClr val="dk1"/>
                </a:solidFill>
                <a:latin typeface="Times New Roman"/>
                <a:ea typeface="微軟正黑體"/>
              </a:rPr>
              <a:t>對應的快取的需求，否則無法接受 </a:t>
            </a:r>
            <a:r>
              <a:rPr b="0" lang="en-US" sz="1800" spc="-1" strike="noStrike">
                <a:solidFill>
                  <a:schemeClr val="dk1"/>
                </a:solidFill>
                <a:latin typeface="Times New Roman"/>
                <a:ea typeface="微軟正黑體"/>
              </a:rPr>
              <a:t>master </a:t>
            </a:r>
            <a:r>
              <a:rPr b="0" lang="zh-TW" sz="1800" spc="-1" strike="noStrike">
                <a:solidFill>
                  <a:schemeClr val="dk1"/>
                </a:solidFill>
                <a:latin typeface="Times New Roman"/>
                <a:ea typeface="微軟正黑體"/>
              </a:rPr>
              <a:t>傳送的資料出現資料的丟失</a:t>
            </a:r>
            <a:endParaRPr b="0" lang="en-US" sz="1800" spc="-1" strike="noStrike">
              <a:solidFill>
                <a:srgbClr val="000000"/>
              </a:solidFill>
              <a:latin typeface="Arial"/>
            </a:endParaRPr>
          </a:p>
        </p:txBody>
      </p:sp>
      <p:sp>
        <p:nvSpPr>
          <p:cNvPr id="245" name="矩形 4"/>
          <p:cNvSpPr/>
          <p:nvPr/>
        </p:nvSpPr>
        <p:spPr>
          <a:xfrm>
            <a:off x="2621520" y="5711760"/>
            <a:ext cx="7355520" cy="774720"/>
          </a:xfrm>
          <a:prstGeom prst="rect">
            <a:avLst/>
          </a:prstGeom>
          <a:no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Times New Roman"/>
              <a:ea typeface="微軟正黑體"/>
            </a:endParaRPr>
          </a:p>
        </p:txBody>
      </p:sp>
      <p:sp>
        <p:nvSpPr>
          <p:cNvPr id="246" name="矩形 6"/>
          <p:cNvSpPr/>
          <p:nvPr/>
        </p:nvSpPr>
        <p:spPr>
          <a:xfrm>
            <a:off x="8893800" y="5711760"/>
            <a:ext cx="1083600" cy="774720"/>
          </a:xfrm>
          <a:prstGeom prst="rect">
            <a:avLst/>
          </a:prstGeom>
          <a:solidFill>
            <a:schemeClr val="accent4">
              <a:lumMod val="40000"/>
              <a:lumOff val="6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BVALID</a:t>
            </a:r>
            <a:endParaRPr b="0" lang="en-US" sz="1800" spc="-1" strike="noStrike">
              <a:solidFill>
                <a:srgbClr val="000000"/>
              </a:solidFill>
              <a:latin typeface="Arial"/>
            </a:endParaRPr>
          </a:p>
        </p:txBody>
      </p:sp>
      <p:sp>
        <p:nvSpPr>
          <p:cNvPr id="247" name="文字方塊 24"/>
          <p:cNvSpPr/>
          <p:nvPr/>
        </p:nvSpPr>
        <p:spPr>
          <a:xfrm>
            <a:off x="5018400" y="5206680"/>
            <a:ext cx="258984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600" spc="-1" strike="noStrike">
                <a:solidFill>
                  <a:schemeClr val="dk1"/>
                </a:solidFill>
                <a:latin typeface="Times New Roman"/>
                <a:ea typeface="微軟正黑體"/>
              </a:rPr>
              <a:t>Write response channel</a:t>
            </a:r>
            <a:endParaRPr b="0" lang="en-US" sz="1600" spc="-1" strike="noStrike">
              <a:solidFill>
                <a:srgbClr val="000000"/>
              </a:solidFill>
              <a:latin typeface="Arial"/>
            </a:endParaRPr>
          </a:p>
        </p:txBody>
      </p:sp>
      <p:cxnSp>
        <p:nvCxnSpPr>
          <p:cNvPr id="248" name="直線單箭頭接點 25"/>
          <p:cNvCxnSpPr/>
          <p:nvPr/>
        </p:nvCxnSpPr>
        <p:spPr>
          <a:xfrm flipH="1">
            <a:off x="9101520" y="6604200"/>
            <a:ext cx="749160" cy="1080"/>
          </a:xfrm>
          <a:prstGeom prst="straightConnector1">
            <a:avLst/>
          </a:prstGeom>
          <a:ln w="28575">
            <a:solidFill>
              <a:srgbClr val="000000"/>
            </a:solidFill>
            <a:round/>
            <a:tailEnd len="med" type="triangle" w="med"/>
          </a:ln>
        </p:spPr>
      </p:cxnSp>
      <p:cxnSp>
        <p:nvCxnSpPr>
          <p:cNvPr id="249" name="直線單箭頭接點 26"/>
          <p:cNvCxnSpPr/>
          <p:nvPr/>
        </p:nvCxnSpPr>
        <p:spPr>
          <a:xfrm>
            <a:off x="5053320" y="5009760"/>
            <a:ext cx="733680" cy="1080"/>
          </a:xfrm>
          <a:prstGeom prst="straightConnector1">
            <a:avLst/>
          </a:prstGeom>
          <a:ln w="28575">
            <a:solidFill>
              <a:srgbClr val="000000"/>
            </a:solidFill>
            <a:round/>
            <a:tailEnd len="med" type="triangle" w="med"/>
          </a:ln>
        </p:spPr>
      </p:cxnSp>
      <p:sp>
        <p:nvSpPr>
          <p:cNvPr id="250" name="標題 2"/>
          <p:cNvSpPr/>
          <p:nvPr/>
        </p:nvSpPr>
        <p:spPr>
          <a:xfrm>
            <a:off x="408600" y="-280440"/>
            <a:ext cx="7309800" cy="1178640"/>
          </a:xfrm>
          <a:prstGeom prst="rect">
            <a:avLst/>
          </a:prstGeom>
          <a:noFill/>
          <a:ln w="0">
            <a:noFill/>
          </a:ln>
        </p:spPr>
        <p:style>
          <a:lnRef idx="0"/>
          <a:fillRef idx="0"/>
          <a:effectRef idx="0"/>
          <a:fontRef idx="minor"/>
        </p:style>
        <p:txBody>
          <a:bodyPr lIns="90000" rIns="90000" tIns="45000" bIns="45000" anchor="b">
            <a:normAutofit/>
          </a:bodyPr>
          <a:p>
            <a:pPr defTabSz="914400">
              <a:lnSpc>
                <a:spcPct val="90000"/>
              </a:lnSpc>
            </a:pPr>
            <a:r>
              <a:rPr b="1" lang="en-US" sz="5400" spc="-1" strike="noStrike">
                <a:solidFill>
                  <a:schemeClr val="dk1"/>
                </a:solidFill>
                <a:latin typeface="Times New Roman"/>
                <a:ea typeface="微軟正黑體"/>
              </a:rPr>
              <a:t>AXI </a:t>
            </a:r>
            <a:r>
              <a:rPr b="1" lang="en-US" sz="5400" spc="392" strike="noStrike" cap="all">
                <a:solidFill>
                  <a:schemeClr val="dk1"/>
                </a:solidFill>
                <a:latin typeface="Times New Roman"/>
                <a:ea typeface="微軟正黑體"/>
              </a:rPr>
              <a:t>Outstanding</a:t>
            </a:r>
            <a:endParaRPr b="0" lang="en-US" sz="5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PlaceHolder 1"/>
          <p:cNvSpPr>
            <a:spLocks noGrp="1"/>
          </p:cNvSpPr>
          <p:nvPr>
            <p:ph type="title"/>
          </p:nvPr>
        </p:nvSpPr>
        <p:spPr>
          <a:xfrm>
            <a:off x="1523880" y="1463040"/>
            <a:ext cx="9915120" cy="2339640"/>
          </a:xfrm>
          <a:prstGeom prst="rect">
            <a:avLst/>
          </a:prstGeom>
          <a:noFill/>
          <a:ln w="0">
            <a:noFill/>
          </a:ln>
        </p:spPr>
        <p:txBody>
          <a:bodyPr lIns="91440" rIns="91440" tIns="45720" bIns="45720" anchor="b">
            <a:noAutofit/>
          </a:bodyPr>
          <a:p>
            <a:pPr indent="0" algn="ctr" defTabSz="914400">
              <a:lnSpc>
                <a:spcPct val="90000"/>
              </a:lnSpc>
              <a:buNone/>
              <a:tabLst>
                <a:tab algn="l" pos="0"/>
              </a:tabLst>
            </a:pPr>
            <a:r>
              <a:rPr b="1" lang="en-US" sz="6000" spc="392" strike="noStrike" cap="all">
                <a:solidFill>
                  <a:schemeClr val="lt1"/>
                </a:solidFill>
                <a:latin typeface="Times New Roman"/>
                <a:ea typeface="微軟正黑體"/>
              </a:rPr>
              <a:t>AXI </a:t>
            </a:r>
            <a:r>
              <a:rPr b="1" lang="zh-TW" sz="6000" spc="392" strike="noStrike" cap="all">
                <a:solidFill>
                  <a:schemeClr val="lt1"/>
                </a:solidFill>
                <a:latin typeface="Times New Roman"/>
                <a:ea typeface="微軟正黑體"/>
              </a:rPr>
              <a:t>訊號區別</a:t>
            </a:r>
            <a:endParaRPr b="0" lang="en-US" sz="6000" spc="-1" strike="noStrike">
              <a:solidFill>
                <a:schemeClr val="dk1"/>
              </a:solidFill>
              <a:latin typeface="Univers"/>
            </a:endParaRPr>
          </a:p>
        </p:txBody>
      </p:sp>
      <p:sp>
        <p:nvSpPr>
          <p:cNvPr id="252" name="PlaceHolder 2"/>
          <p:cNvSpPr>
            <a:spLocks noGrp="1"/>
          </p:cNvSpPr>
          <p:nvPr>
            <p:ph type="subTitle"/>
          </p:nvPr>
        </p:nvSpPr>
        <p:spPr>
          <a:xfrm>
            <a:off x="1527120" y="3858840"/>
            <a:ext cx="9142920" cy="132480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zh-TW" sz="2000" spc="-1" strike="noStrike">
                <a:solidFill>
                  <a:schemeClr val="lt1"/>
                </a:solidFill>
                <a:latin typeface="Microsoft JhengHei UI"/>
                <a:ea typeface="Microsoft JhengHei UI"/>
              </a:rPr>
              <a:t>副標題</a:t>
            </a:r>
            <a:endParaRPr b="0" lang="en-US"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PlaceHolder 1"/>
          <p:cNvSpPr>
            <a:spLocks noGrp="1"/>
          </p:cNvSpPr>
          <p:nvPr>
            <p:ph type="title"/>
          </p:nvPr>
        </p:nvSpPr>
        <p:spPr>
          <a:xfrm>
            <a:off x="408600" y="-280440"/>
            <a:ext cx="7556040" cy="117864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5400" spc="392" strike="noStrike" cap="all">
                <a:solidFill>
                  <a:schemeClr val="dk1"/>
                </a:solidFill>
                <a:latin typeface="Times New Roman"/>
                <a:ea typeface="微軟正黑體"/>
              </a:rPr>
              <a:t>AXI </a:t>
            </a:r>
            <a:r>
              <a:rPr b="1" lang="zh-TW" sz="5400" spc="392" strike="noStrike" cap="all">
                <a:solidFill>
                  <a:schemeClr val="dk1"/>
                </a:solidFill>
                <a:latin typeface="Times New Roman"/>
                <a:ea typeface="微軟正黑體"/>
              </a:rPr>
              <a:t>訊號</a:t>
            </a:r>
            <a:r>
              <a:rPr b="1" lang="zh-TW" sz="5400" spc="392" strike="noStrike">
                <a:solidFill>
                  <a:schemeClr val="dk1"/>
                </a:solidFill>
                <a:latin typeface="Times New Roman"/>
                <a:ea typeface="微軟正黑體"/>
              </a:rPr>
              <a:t>區別 </a:t>
            </a:r>
            <a:r>
              <a:rPr b="1" lang="en-US" sz="5400" spc="392" strike="noStrike">
                <a:solidFill>
                  <a:schemeClr val="dk1"/>
                </a:solidFill>
                <a:latin typeface="Times New Roman"/>
                <a:ea typeface="微軟正黑體"/>
              </a:rPr>
              <a:t>- AW</a:t>
            </a:r>
            <a:endParaRPr b="0" lang="en-US" sz="5400" spc="-1" strike="noStrike">
              <a:solidFill>
                <a:schemeClr val="dk1"/>
              </a:solidFill>
              <a:latin typeface="Univers"/>
            </a:endParaRPr>
          </a:p>
        </p:txBody>
      </p:sp>
      <p:pic>
        <p:nvPicPr>
          <p:cNvPr id="254" name="圖片 4" descr=""/>
          <p:cNvPicPr/>
          <p:nvPr/>
        </p:nvPicPr>
        <p:blipFill>
          <a:blip r:embed="rId1"/>
          <a:stretch/>
        </p:blipFill>
        <p:spPr>
          <a:xfrm>
            <a:off x="540720" y="1475640"/>
            <a:ext cx="7248600" cy="4352400"/>
          </a:xfrm>
          <a:prstGeom prst="rect">
            <a:avLst/>
          </a:prstGeom>
          <a:ln w="0">
            <a:noFill/>
          </a:ln>
        </p:spPr>
      </p:pic>
      <p:sp>
        <p:nvSpPr>
          <p:cNvPr id="255" name="矩形 7"/>
          <p:cNvSpPr/>
          <p:nvPr/>
        </p:nvSpPr>
        <p:spPr>
          <a:xfrm>
            <a:off x="615960" y="1778760"/>
            <a:ext cx="7033680" cy="11260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Times New Roman"/>
              <a:ea typeface="微軟正黑體"/>
            </a:endParaRPr>
          </a:p>
        </p:txBody>
      </p:sp>
      <p:sp>
        <p:nvSpPr>
          <p:cNvPr id="256" name="文字方塊 9"/>
          <p:cNvSpPr/>
          <p:nvPr/>
        </p:nvSpPr>
        <p:spPr>
          <a:xfrm>
            <a:off x="3040560" y="1028880"/>
            <a:ext cx="289944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zh-TW" sz="2000" spc="-1" strike="noStrike">
                <a:solidFill>
                  <a:schemeClr val="dk1"/>
                </a:solidFill>
                <a:latin typeface="Times New Roman"/>
                <a:ea typeface="微軟正黑體"/>
              </a:rPr>
              <a:t>寫入地址通道</a:t>
            </a:r>
            <a:r>
              <a:rPr b="1" lang="en-US" sz="2000" spc="-1" strike="noStrike">
                <a:solidFill>
                  <a:schemeClr val="dk1"/>
                </a:solidFill>
                <a:latin typeface="Times New Roman"/>
                <a:ea typeface="微軟正黑體"/>
              </a:rPr>
              <a:t>(AW)</a:t>
            </a:r>
            <a:endParaRPr b="0" lang="en-US" sz="2000" spc="-1" strike="noStrike">
              <a:solidFill>
                <a:srgbClr val="000000"/>
              </a:solidFill>
              <a:latin typeface="Arial"/>
            </a:endParaRPr>
          </a:p>
        </p:txBody>
      </p:sp>
      <p:cxnSp>
        <p:nvCxnSpPr>
          <p:cNvPr id="257" name="直線單箭頭接點 3"/>
          <p:cNvCxnSpPr/>
          <p:nvPr/>
        </p:nvCxnSpPr>
        <p:spPr>
          <a:xfrm>
            <a:off x="7650360" y="3952080"/>
            <a:ext cx="1446480" cy="1400400"/>
          </a:xfrm>
          <a:prstGeom prst="straightConnector1">
            <a:avLst/>
          </a:prstGeom>
          <a:ln w="0">
            <a:solidFill>
              <a:srgbClr val="814dff"/>
            </a:solidFill>
            <a:tailEnd len="med" type="triangle" w="med"/>
          </a:ln>
        </p:spPr>
      </p:cxnSp>
      <p:pic>
        <p:nvPicPr>
          <p:cNvPr id="258" name="圖片 6" descr=""/>
          <p:cNvPicPr/>
          <p:nvPr/>
        </p:nvPicPr>
        <p:blipFill>
          <a:blip r:embed="rId2"/>
          <a:srcRect l="0" t="0" r="32714" b="0"/>
          <a:stretch/>
        </p:blipFill>
        <p:spPr>
          <a:xfrm>
            <a:off x="9016920" y="5351760"/>
            <a:ext cx="3020400" cy="1398240"/>
          </a:xfrm>
          <a:prstGeom prst="rect">
            <a:avLst/>
          </a:prstGeom>
          <a:ln w="0">
            <a:noFill/>
          </a:ln>
        </p:spPr>
      </p:pic>
      <p:sp>
        <p:nvSpPr>
          <p:cNvPr id="259" name="箭號: 向右 10"/>
          <p:cNvSpPr/>
          <p:nvPr/>
        </p:nvSpPr>
        <p:spPr>
          <a:xfrm>
            <a:off x="7702920" y="2420640"/>
            <a:ext cx="313920" cy="131040"/>
          </a:xfrm>
          <a:prstGeom prst="rightArrow">
            <a:avLst>
              <a:gd name="adj1" fmla="val 50000"/>
              <a:gd name="adj2" fmla="val 50000"/>
            </a:avLst>
          </a:prstGeom>
          <a:solidFill>
            <a:srgbClr val="814dff"/>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21240" bIns="21240" anchor="ctr">
            <a:noAutofit/>
          </a:bodyPr>
          <a:p>
            <a:pPr algn="ctr" defTabSz="914400">
              <a:lnSpc>
                <a:spcPct val="100000"/>
              </a:lnSpc>
            </a:pPr>
            <a:endParaRPr b="0" lang="en-US" sz="1800" spc="-1" strike="noStrike">
              <a:solidFill>
                <a:schemeClr val="lt1"/>
              </a:solidFill>
              <a:latin typeface="Times New Roman"/>
              <a:ea typeface="微軟正黑體"/>
            </a:endParaRPr>
          </a:p>
        </p:txBody>
      </p:sp>
      <p:sp>
        <p:nvSpPr>
          <p:cNvPr id="260" name="文字方塊 12"/>
          <p:cNvSpPr/>
          <p:nvPr/>
        </p:nvSpPr>
        <p:spPr>
          <a:xfrm>
            <a:off x="7965360" y="2302200"/>
            <a:ext cx="291096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Times New Roman"/>
                <a:ea typeface="微軟正黑體"/>
              </a:rPr>
              <a:t>order</a:t>
            </a:r>
            <a:r>
              <a:rPr b="0" lang="zh-TW" sz="1800" spc="-1" strike="noStrike">
                <a:solidFill>
                  <a:schemeClr val="dk1"/>
                </a:solidFill>
                <a:latin typeface="Times New Roman"/>
                <a:ea typeface="微軟正黑體"/>
              </a:rPr>
              <a:t>相關訊號</a:t>
            </a:r>
            <a:endParaRPr b="0" lang="en-US" sz="1800" spc="-1" strike="noStrike">
              <a:solidFill>
                <a:srgbClr val="000000"/>
              </a:solidFill>
              <a:latin typeface="Arial"/>
            </a:endParaRPr>
          </a:p>
        </p:txBody>
      </p:sp>
      <p:sp>
        <p:nvSpPr>
          <p:cNvPr id="261" name="文字方塊 1"/>
          <p:cNvSpPr/>
          <p:nvPr/>
        </p:nvSpPr>
        <p:spPr>
          <a:xfrm>
            <a:off x="7650360" y="1552680"/>
            <a:ext cx="217800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zh-TW" sz="1800" spc="-1" strike="noStrike">
                <a:solidFill>
                  <a:schemeClr val="dk1"/>
                </a:solidFill>
                <a:latin typeface="微軟正黑體"/>
                <a:ea typeface="微軟正黑體"/>
              </a:rPr>
              <a:t>常用握手基礎訊號</a:t>
            </a:r>
            <a:endParaRPr b="0" lang="en-US" sz="1800" spc="-1" strike="noStrike">
              <a:solidFill>
                <a:srgbClr val="000000"/>
              </a:solidFill>
              <a:latin typeface="Arial"/>
            </a:endParaRPr>
          </a:p>
        </p:txBody>
      </p:sp>
      <p:sp>
        <p:nvSpPr>
          <p:cNvPr id="262" name="矩形 5"/>
          <p:cNvSpPr/>
          <p:nvPr/>
        </p:nvSpPr>
        <p:spPr>
          <a:xfrm>
            <a:off x="615960" y="3131640"/>
            <a:ext cx="7033680" cy="81972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Univers"/>
            </a:endParaRPr>
          </a:p>
        </p:txBody>
      </p:sp>
      <p:sp>
        <p:nvSpPr>
          <p:cNvPr id="263" name="文字方塊 8"/>
          <p:cNvSpPr/>
          <p:nvPr/>
        </p:nvSpPr>
        <p:spPr>
          <a:xfrm>
            <a:off x="7702920" y="2974320"/>
            <a:ext cx="215136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zh-TW" sz="1800" spc="-1" strike="noStrike">
                <a:solidFill>
                  <a:schemeClr val="dk1"/>
                </a:solidFill>
                <a:latin typeface="微軟正黑體"/>
                <a:ea typeface="微軟正黑體"/>
              </a:rPr>
              <a:t>突發傳輸控制訊號</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0">
                                  <p:stCondLst>
                                    <p:cond delay="0"/>
                                  </p:stCondLst>
                                  <p:childTnLst>
                                    <p:set>
                                      <p:cBhvr>
                                        <p:cTn id="6" dur="1" fill="hold">
                                          <p:stCondLst>
                                            <p:cond delay="0"/>
                                          </p:stCondLst>
                                        </p:cTn>
                                        <p:tgtEl>
                                          <p:spTgt spid="255"/>
                                        </p:tgtEl>
                                        <p:attrNameLst>
                                          <p:attrName>style.visibility</p:attrName>
                                        </p:attrNameLst>
                                      </p:cBhvr>
                                      <p:to>
                                        <p:strVal val="visible"/>
                                      </p:to>
                                    </p:set>
                                    <p:animEffect filter="fade" transition="in">
                                      <p:cBhvr additive="repl">
                                        <p:cTn id="7" dur="500"/>
                                        <p:tgtEl>
                                          <p:spTgt spid="255"/>
                                        </p:tgtEl>
                                      </p:cBhvr>
                                    </p:animEffect>
                                  </p:childTnLst>
                                </p:cTn>
                              </p:par>
                              <p:par>
                                <p:cTn id="8" nodeType="withEffect" fill="hold" presetClass="entr" presetID="10">
                                  <p:stCondLst>
                                    <p:cond delay="0"/>
                                  </p:stCondLst>
                                  <p:childTnLst>
                                    <p:set>
                                      <p:cBhvr>
                                        <p:cTn id="9" dur="1" fill="hold">
                                          <p:stCondLst>
                                            <p:cond delay="0"/>
                                          </p:stCondLst>
                                        </p:cTn>
                                        <p:tgtEl>
                                          <p:spTgt spid="259"/>
                                        </p:tgtEl>
                                        <p:attrNameLst>
                                          <p:attrName>style.visibility</p:attrName>
                                        </p:attrNameLst>
                                      </p:cBhvr>
                                      <p:to>
                                        <p:strVal val="visible"/>
                                      </p:to>
                                    </p:set>
                                    <p:animEffect filter="fade" transition="in">
                                      <p:cBhvr additive="repl">
                                        <p:cTn id="10" dur="500"/>
                                        <p:tgtEl>
                                          <p:spTgt spid="259"/>
                                        </p:tgtEl>
                                      </p:cBhvr>
                                    </p:animEffect>
                                  </p:childTnLst>
                                </p:cTn>
                              </p:par>
                              <p:par>
                                <p:cTn id="11" nodeType="withEffect" fill="hold" presetClass="entr" presetID="10">
                                  <p:stCondLst>
                                    <p:cond delay="0"/>
                                  </p:stCondLst>
                                  <p:childTnLst>
                                    <p:set>
                                      <p:cBhvr>
                                        <p:cTn id="12" dur="1" fill="hold">
                                          <p:stCondLst>
                                            <p:cond delay="0"/>
                                          </p:stCondLst>
                                        </p:cTn>
                                        <p:tgtEl>
                                          <p:spTgt spid="260"/>
                                        </p:tgtEl>
                                        <p:attrNameLst>
                                          <p:attrName>style.visibility</p:attrName>
                                        </p:attrNameLst>
                                      </p:cBhvr>
                                      <p:to>
                                        <p:strVal val="visible"/>
                                      </p:to>
                                    </p:set>
                                    <p:animEffect filter="fade" transition="in">
                                      <p:cBhvr additive="repl">
                                        <p:cTn id="13" dur="500"/>
                                        <p:tgtEl>
                                          <p:spTgt spid="260"/>
                                        </p:tgtEl>
                                      </p:cBhvr>
                                    </p:animEffect>
                                  </p:childTnLst>
                                </p:cTn>
                              </p:par>
                              <p:par>
                                <p:cTn id="14" nodeType="withEffect" fill="hold" presetClass="entr" presetID="10">
                                  <p:stCondLst>
                                    <p:cond delay="0"/>
                                  </p:stCondLst>
                                  <p:childTnLst>
                                    <p:set>
                                      <p:cBhvr>
                                        <p:cTn id="15" dur="1" fill="hold">
                                          <p:stCondLst>
                                            <p:cond delay="0"/>
                                          </p:stCondLst>
                                        </p:cTn>
                                        <p:tgtEl>
                                          <p:spTgt spid="261"/>
                                        </p:tgtEl>
                                        <p:attrNameLst>
                                          <p:attrName>style.visibility</p:attrName>
                                        </p:attrNameLst>
                                      </p:cBhvr>
                                      <p:to>
                                        <p:strVal val="visible"/>
                                      </p:to>
                                    </p:set>
                                    <p:animEffect filter="fade" transition="in">
                                      <p:cBhvr additive="repl">
                                        <p:cTn id="16" dur="500"/>
                                        <p:tgtEl>
                                          <p:spTgt spid="261"/>
                                        </p:tgtEl>
                                      </p:cBhvr>
                                    </p:animEffect>
                                  </p:childTnLst>
                                </p:cTn>
                              </p:par>
                            </p:childTnLst>
                          </p:cTn>
                        </p:par>
                      </p:childTnLst>
                    </p:cTn>
                  </p:par>
                  <p:par>
                    <p:cTn id="17" fill="hold">
                      <p:stCondLst>
                        <p:cond delay="indefinite"/>
                      </p:stCondLst>
                      <p:childTnLst>
                        <p:par>
                          <p:cTn id="18" fill="hold">
                            <p:stCondLst>
                              <p:cond delay="0"/>
                            </p:stCondLst>
                            <p:childTnLst>
                              <p:par>
                                <p:cTn id="19" nodeType="clickEffect" fill="hold" presetClass="exit" presetID="10">
                                  <p:stCondLst>
                                    <p:cond delay="0"/>
                                  </p:stCondLst>
                                  <p:childTnLst>
                                    <p:animEffect filter="fade" transition="out">
                                      <p:cBhvr additive="repl">
                                        <p:cTn id="20" dur="500"/>
                                        <p:tgtEl>
                                          <p:spTgt spid="255"/>
                                        </p:tgtEl>
                                      </p:cBhvr>
                                    </p:animEffect>
                                    <p:set>
                                      <p:cBhvr>
                                        <p:cTn id="21" dur="1" fill="hold">
                                          <p:stCondLst>
                                            <p:cond delay="499"/>
                                          </p:stCondLst>
                                        </p:cTn>
                                        <p:tgtEl>
                                          <p:spTgt spid="255"/>
                                        </p:tgtEl>
                                        <p:attrNameLst>
                                          <p:attrName>style.visibility</p:attrName>
                                        </p:attrNameLst>
                                      </p:cBhvr>
                                      <p:to>
                                        <p:strVal val="hidden"/>
                                      </p:to>
                                    </p:set>
                                  </p:childTnLst>
                                </p:cTn>
                              </p:par>
                              <p:par>
                                <p:cTn id="22" nodeType="withEffect" fill="hold" presetClass="exit" presetID="10">
                                  <p:stCondLst>
                                    <p:cond delay="0"/>
                                  </p:stCondLst>
                                  <p:childTnLst>
                                    <p:animEffect filter="fade" transition="out">
                                      <p:cBhvr additive="repl">
                                        <p:cTn id="23" dur="500"/>
                                        <p:tgtEl>
                                          <p:spTgt spid="259"/>
                                        </p:tgtEl>
                                      </p:cBhvr>
                                    </p:animEffect>
                                    <p:set>
                                      <p:cBhvr>
                                        <p:cTn id="24" dur="1" fill="hold">
                                          <p:stCondLst>
                                            <p:cond delay="499"/>
                                          </p:stCondLst>
                                        </p:cTn>
                                        <p:tgtEl>
                                          <p:spTgt spid="259"/>
                                        </p:tgtEl>
                                        <p:attrNameLst>
                                          <p:attrName>style.visibility</p:attrName>
                                        </p:attrNameLst>
                                      </p:cBhvr>
                                      <p:to>
                                        <p:strVal val="hidden"/>
                                      </p:to>
                                    </p:set>
                                  </p:childTnLst>
                                </p:cTn>
                              </p:par>
                              <p:par>
                                <p:cTn id="25" nodeType="withEffect" fill="hold" presetClass="exit" presetID="10">
                                  <p:stCondLst>
                                    <p:cond delay="0"/>
                                  </p:stCondLst>
                                  <p:childTnLst>
                                    <p:animEffect filter="fade" transition="out">
                                      <p:cBhvr additive="repl">
                                        <p:cTn id="26" dur="500"/>
                                        <p:tgtEl>
                                          <p:spTgt spid="260"/>
                                        </p:tgtEl>
                                      </p:cBhvr>
                                    </p:animEffect>
                                    <p:set>
                                      <p:cBhvr>
                                        <p:cTn id="27" dur="1" fill="hold">
                                          <p:stCondLst>
                                            <p:cond delay="499"/>
                                          </p:stCondLst>
                                        </p:cTn>
                                        <p:tgtEl>
                                          <p:spTgt spid="260"/>
                                        </p:tgtEl>
                                        <p:attrNameLst>
                                          <p:attrName>style.visibility</p:attrName>
                                        </p:attrNameLst>
                                      </p:cBhvr>
                                      <p:to>
                                        <p:strVal val="hidden"/>
                                      </p:to>
                                    </p:set>
                                  </p:childTnLst>
                                </p:cTn>
                              </p:par>
                              <p:par>
                                <p:cTn id="28" nodeType="withEffect" fill="hold" presetClass="exit" presetID="10">
                                  <p:stCondLst>
                                    <p:cond delay="0"/>
                                  </p:stCondLst>
                                  <p:childTnLst>
                                    <p:animEffect filter="fade" transition="out">
                                      <p:cBhvr additive="repl">
                                        <p:cTn id="29" dur="500"/>
                                        <p:tgtEl>
                                          <p:spTgt spid="261"/>
                                        </p:tgtEl>
                                      </p:cBhvr>
                                    </p:animEffect>
                                    <p:set>
                                      <p:cBhvr>
                                        <p:cTn id="30" dur="1" fill="hold">
                                          <p:stCondLst>
                                            <p:cond delay="499"/>
                                          </p:stCondLst>
                                        </p:cTn>
                                        <p:tgtEl>
                                          <p:spTgt spid="26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nodeType="clickEffect" fill="hold" presetClass="entr" presetID="10">
                                  <p:stCondLst>
                                    <p:cond delay="0"/>
                                  </p:stCondLst>
                                  <p:childTnLst>
                                    <p:set>
                                      <p:cBhvr>
                                        <p:cTn id="34" dur="1" fill="hold">
                                          <p:stCondLst>
                                            <p:cond delay="0"/>
                                          </p:stCondLst>
                                        </p:cTn>
                                        <p:tgtEl>
                                          <p:spTgt spid="262"/>
                                        </p:tgtEl>
                                        <p:attrNameLst>
                                          <p:attrName>style.visibility</p:attrName>
                                        </p:attrNameLst>
                                      </p:cBhvr>
                                      <p:to>
                                        <p:strVal val="visible"/>
                                      </p:to>
                                    </p:set>
                                    <p:animEffect filter="fade" transition="in">
                                      <p:cBhvr additive="repl">
                                        <p:cTn id="35" dur="500"/>
                                        <p:tgtEl>
                                          <p:spTgt spid="262"/>
                                        </p:tgtEl>
                                      </p:cBhvr>
                                    </p:animEffect>
                                  </p:childTnLst>
                                </p:cTn>
                              </p:par>
                              <p:par>
                                <p:cTn id="36" nodeType="withEffect" fill="hold" presetClass="entr" presetID="10">
                                  <p:stCondLst>
                                    <p:cond delay="0"/>
                                  </p:stCondLst>
                                  <p:childTnLst>
                                    <p:set>
                                      <p:cBhvr>
                                        <p:cTn id="37" dur="1" fill="hold">
                                          <p:stCondLst>
                                            <p:cond delay="0"/>
                                          </p:stCondLst>
                                        </p:cTn>
                                        <p:tgtEl>
                                          <p:spTgt spid="263"/>
                                        </p:tgtEl>
                                        <p:attrNameLst>
                                          <p:attrName>style.visibility</p:attrName>
                                        </p:attrNameLst>
                                      </p:cBhvr>
                                      <p:to>
                                        <p:strVal val="visible"/>
                                      </p:to>
                                    </p:set>
                                    <p:animEffect filter="fade" transition="in">
                                      <p:cBhvr additive="repl">
                                        <p:cTn id="38" dur="500"/>
                                        <p:tgtEl>
                                          <p:spTgt spid="263"/>
                                        </p:tgtEl>
                                      </p:cBhvr>
                                    </p:animEffect>
                                  </p:childTnLst>
                                </p:cTn>
                              </p:par>
                              <p:par>
                                <p:cTn id="39" nodeType="withEffect" fill="hold" presetClass="entr" presetID="10">
                                  <p:stCondLst>
                                    <p:cond delay="0"/>
                                  </p:stCondLst>
                                  <p:childTnLst>
                                    <p:set>
                                      <p:cBhvr>
                                        <p:cTn id="40" dur="1" fill="hold">
                                          <p:stCondLst>
                                            <p:cond delay="0"/>
                                          </p:stCondLst>
                                        </p:cTn>
                                        <p:tgtEl>
                                          <p:spTgt spid="257"/>
                                        </p:tgtEl>
                                        <p:attrNameLst>
                                          <p:attrName>style.visibility</p:attrName>
                                        </p:attrNameLst>
                                      </p:cBhvr>
                                      <p:to>
                                        <p:strVal val="visible"/>
                                      </p:to>
                                    </p:set>
                                    <p:animEffect filter="fade" transition="in">
                                      <p:cBhvr additive="repl">
                                        <p:cTn id="41" dur="500"/>
                                        <p:tgtEl>
                                          <p:spTgt spid="257"/>
                                        </p:tgtEl>
                                      </p:cBhvr>
                                    </p:animEffect>
                                  </p:childTnLst>
                                </p:cTn>
                              </p:par>
                              <p:par>
                                <p:cTn id="42" nodeType="withEffect" fill="hold" presetClass="entr" presetID="10">
                                  <p:stCondLst>
                                    <p:cond delay="0"/>
                                  </p:stCondLst>
                                  <p:childTnLst>
                                    <p:set>
                                      <p:cBhvr>
                                        <p:cTn id="43" dur="1" fill="hold">
                                          <p:stCondLst>
                                            <p:cond delay="0"/>
                                          </p:stCondLst>
                                        </p:cTn>
                                        <p:tgtEl>
                                          <p:spTgt spid="258"/>
                                        </p:tgtEl>
                                        <p:attrNameLst>
                                          <p:attrName>style.visibility</p:attrName>
                                        </p:attrNameLst>
                                      </p:cBhvr>
                                      <p:to>
                                        <p:strVal val="visible"/>
                                      </p:to>
                                    </p:set>
                                    <p:animEffect filter="fade" transition="in">
                                      <p:cBhvr additive="repl">
                                        <p:cTn id="44" dur="500"/>
                                        <p:tgtEl>
                                          <p:spTgt spid="258"/>
                                        </p:tgtEl>
                                      </p:cBhvr>
                                    </p:animEffect>
                                  </p:childTnLst>
                                </p:cTn>
                              </p:par>
                            </p:childTnLst>
                          </p:cTn>
                        </p:par>
                      </p:childTnLst>
                    </p:cTn>
                  </p:par>
                  <p:par>
                    <p:cTn id="45" fill="hold">
                      <p:stCondLst>
                        <p:cond delay="indefinite"/>
                      </p:stCondLst>
                      <p:childTnLst>
                        <p:par>
                          <p:cTn id="46" fill="hold">
                            <p:stCondLst>
                              <p:cond delay="0"/>
                            </p:stCondLst>
                            <p:childTnLst>
                              <p:par>
                                <p:cTn id="47" nodeType="clickEffect" fill="hold" presetClass="exit" presetID="10">
                                  <p:stCondLst>
                                    <p:cond delay="0"/>
                                  </p:stCondLst>
                                  <p:childTnLst>
                                    <p:animEffect filter="fade" transition="out">
                                      <p:cBhvr additive="repl">
                                        <p:cTn id="48" dur="500"/>
                                        <p:tgtEl>
                                          <p:spTgt spid="262"/>
                                        </p:tgtEl>
                                      </p:cBhvr>
                                    </p:animEffect>
                                    <p:set>
                                      <p:cBhvr>
                                        <p:cTn id="49" dur="1" fill="hold">
                                          <p:stCondLst>
                                            <p:cond delay="499"/>
                                          </p:stCondLst>
                                        </p:cTn>
                                        <p:tgtEl>
                                          <p:spTgt spid="262"/>
                                        </p:tgtEl>
                                        <p:attrNameLst>
                                          <p:attrName>style.visibility</p:attrName>
                                        </p:attrNameLst>
                                      </p:cBhvr>
                                      <p:to>
                                        <p:strVal val="hidden"/>
                                      </p:to>
                                    </p:set>
                                  </p:childTnLst>
                                </p:cTn>
                              </p:par>
                              <p:par>
                                <p:cTn id="50" nodeType="withEffect" fill="hold" presetClass="exit" presetID="10">
                                  <p:stCondLst>
                                    <p:cond delay="0"/>
                                  </p:stCondLst>
                                  <p:childTnLst>
                                    <p:animEffect filter="fade" transition="out">
                                      <p:cBhvr additive="repl">
                                        <p:cTn id="51" dur="500"/>
                                        <p:tgtEl>
                                          <p:spTgt spid="263"/>
                                        </p:tgtEl>
                                      </p:cBhvr>
                                    </p:animEffect>
                                    <p:set>
                                      <p:cBhvr>
                                        <p:cTn id="52" dur="1" fill="hold">
                                          <p:stCondLst>
                                            <p:cond delay="499"/>
                                          </p:stCondLst>
                                        </p:cTn>
                                        <p:tgtEl>
                                          <p:spTgt spid="263"/>
                                        </p:tgtEl>
                                        <p:attrNameLst>
                                          <p:attrName>style.visibility</p:attrName>
                                        </p:attrNameLst>
                                      </p:cBhvr>
                                      <p:to>
                                        <p:strVal val="hidden"/>
                                      </p:to>
                                    </p:set>
                                  </p:childTnLst>
                                </p:cTn>
                              </p:par>
                              <p:par>
                                <p:cTn id="53" nodeType="withEffect" fill="hold" presetClass="exit" presetID="10">
                                  <p:stCondLst>
                                    <p:cond delay="0"/>
                                  </p:stCondLst>
                                  <p:childTnLst>
                                    <p:animEffect filter="fade" transition="out">
                                      <p:cBhvr additive="repl">
                                        <p:cTn id="54" dur="500"/>
                                        <p:tgtEl>
                                          <p:spTgt spid="257"/>
                                        </p:tgtEl>
                                      </p:cBhvr>
                                    </p:animEffect>
                                    <p:set>
                                      <p:cBhvr>
                                        <p:cTn id="55" dur="1" fill="hold">
                                          <p:stCondLst>
                                            <p:cond delay="499"/>
                                          </p:stCondLst>
                                        </p:cTn>
                                        <p:tgtEl>
                                          <p:spTgt spid="257"/>
                                        </p:tgtEl>
                                        <p:attrNameLst>
                                          <p:attrName>style.visibility</p:attrName>
                                        </p:attrNameLst>
                                      </p:cBhvr>
                                      <p:to>
                                        <p:strVal val="hidden"/>
                                      </p:to>
                                    </p:set>
                                  </p:childTnLst>
                                </p:cTn>
                              </p:par>
                              <p:par>
                                <p:cTn id="56" nodeType="withEffect" fill="hold" presetClass="exit" presetID="10">
                                  <p:stCondLst>
                                    <p:cond delay="0"/>
                                  </p:stCondLst>
                                  <p:childTnLst>
                                    <p:animEffect filter="fade" transition="out">
                                      <p:cBhvr additive="repl">
                                        <p:cTn id="57" dur="500"/>
                                        <p:tgtEl>
                                          <p:spTgt spid="258"/>
                                        </p:tgtEl>
                                      </p:cBhvr>
                                    </p:animEffect>
                                    <p:set>
                                      <p:cBhvr>
                                        <p:cTn id="58" dur="1" fill="hold">
                                          <p:stCondLst>
                                            <p:cond delay="499"/>
                                          </p:stCondLst>
                                        </p:cTn>
                                        <p:tgtEl>
                                          <p:spTgt spid="25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PlaceHolder 1"/>
          <p:cNvSpPr>
            <a:spLocks noGrp="1"/>
          </p:cNvSpPr>
          <p:nvPr>
            <p:ph type="title"/>
          </p:nvPr>
        </p:nvSpPr>
        <p:spPr>
          <a:xfrm>
            <a:off x="408600" y="-280440"/>
            <a:ext cx="6189480" cy="1178640"/>
          </a:xfrm>
          <a:prstGeom prst="rect">
            <a:avLst/>
          </a:prstGeom>
          <a:noFill/>
          <a:ln w="0">
            <a:noFill/>
          </a:ln>
        </p:spPr>
        <p:txBody>
          <a:bodyPr lIns="91440" rIns="91440" tIns="45720" bIns="45720" anchor="b">
            <a:noAutofit/>
          </a:bodyPr>
          <a:p>
            <a:pPr indent="0" defTabSz="914400">
              <a:lnSpc>
                <a:spcPct val="90000"/>
              </a:lnSpc>
              <a:buNone/>
              <a:tabLst>
                <a:tab algn="l" pos="0"/>
              </a:tabLst>
            </a:pPr>
            <a:r>
              <a:rPr b="1" lang="en-US" sz="5400" spc="-1" strike="noStrike">
                <a:solidFill>
                  <a:schemeClr val="dk1"/>
                </a:solidFill>
                <a:latin typeface="Times New Roman"/>
                <a:ea typeface="微軟正黑體"/>
              </a:rPr>
              <a:t>AW </a:t>
            </a:r>
            <a:r>
              <a:rPr b="1" lang="zh-TW" sz="5400" spc="-1" strike="noStrike">
                <a:solidFill>
                  <a:schemeClr val="dk1"/>
                </a:solidFill>
                <a:latin typeface="Times New Roman"/>
                <a:ea typeface="微軟正黑體"/>
              </a:rPr>
              <a:t>波型範例</a:t>
            </a:r>
            <a:endParaRPr b="0" lang="en-US" sz="5400" spc="-1" strike="noStrike">
              <a:solidFill>
                <a:schemeClr val="dk1"/>
              </a:solidFill>
              <a:latin typeface="Univers"/>
            </a:endParaRPr>
          </a:p>
        </p:txBody>
      </p:sp>
      <p:pic>
        <p:nvPicPr>
          <p:cNvPr id="265" name="圖片 4" descr=""/>
          <p:cNvPicPr/>
          <p:nvPr/>
        </p:nvPicPr>
        <p:blipFill>
          <a:blip r:embed="rId1"/>
          <a:stretch/>
        </p:blipFill>
        <p:spPr>
          <a:xfrm>
            <a:off x="1289880" y="1319040"/>
            <a:ext cx="9610920" cy="4219200"/>
          </a:xfrm>
          <a:prstGeom prst="rect">
            <a:avLst/>
          </a:prstGeom>
          <a:ln w="0">
            <a:noFill/>
          </a:ln>
        </p:spPr>
      </p:pic>
      <p:sp>
        <p:nvSpPr>
          <p:cNvPr id="266" name="矩形 5"/>
          <p:cNvSpPr/>
          <p:nvPr/>
        </p:nvSpPr>
        <p:spPr>
          <a:xfrm>
            <a:off x="4823640" y="3482280"/>
            <a:ext cx="2688840" cy="24264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Univers"/>
            </a:endParaRPr>
          </a:p>
        </p:txBody>
      </p:sp>
      <p:cxnSp>
        <p:nvCxnSpPr>
          <p:cNvPr id="267" name="直線單箭頭接點 8"/>
          <p:cNvCxnSpPr/>
          <p:nvPr/>
        </p:nvCxnSpPr>
        <p:spPr>
          <a:xfrm>
            <a:off x="4823280" y="2460960"/>
            <a:ext cx="359280" cy="1022400"/>
          </a:xfrm>
          <a:prstGeom prst="straightConnector1">
            <a:avLst/>
          </a:prstGeom>
          <a:ln w="12700">
            <a:solidFill>
              <a:srgbClr val="ff0000"/>
            </a:solidFill>
            <a:round/>
            <a:tailEnd len="med" type="triangle" w="med"/>
          </a:ln>
        </p:spPr>
      </p:cxnSp>
      <p:cxnSp>
        <p:nvCxnSpPr>
          <p:cNvPr id="268" name="直線單箭頭接點 9"/>
          <p:cNvCxnSpPr/>
          <p:nvPr/>
        </p:nvCxnSpPr>
        <p:spPr>
          <a:xfrm>
            <a:off x="6145200" y="2460960"/>
            <a:ext cx="1475640" cy="1022400"/>
          </a:xfrm>
          <a:prstGeom prst="straightConnector1">
            <a:avLst/>
          </a:prstGeom>
          <a:ln w="12700">
            <a:solidFill>
              <a:srgbClr val="5823fc"/>
            </a:solidFill>
            <a:round/>
            <a:tailEnd len="med" type="triangle" w="med"/>
          </a:ln>
        </p:spPr>
      </p:cxnSp>
      <p:sp>
        <p:nvSpPr>
          <p:cNvPr id="269" name="矩形 11"/>
          <p:cNvSpPr/>
          <p:nvPr/>
        </p:nvSpPr>
        <p:spPr>
          <a:xfrm>
            <a:off x="7513200" y="3482280"/>
            <a:ext cx="1294200" cy="242640"/>
          </a:xfrm>
          <a:prstGeom prst="rect">
            <a:avLst/>
          </a:prstGeom>
          <a:noFill/>
          <a:ln>
            <a:solidFill>
              <a:srgbClr val="5823fc"/>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Univers"/>
            </a:endParaRPr>
          </a:p>
        </p:txBody>
      </p:sp>
      <p:cxnSp>
        <p:nvCxnSpPr>
          <p:cNvPr id="270" name="直線單箭頭接點 12"/>
          <p:cNvCxnSpPr/>
          <p:nvPr/>
        </p:nvCxnSpPr>
        <p:spPr>
          <a:xfrm>
            <a:off x="8743320" y="2460960"/>
            <a:ext cx="245520" cy="1022400"/>
          </a:xfrm>
          <a:prstGeom prst="straightConnector1">
            <a:avLst/>
          </a:prstGeom>
          <a:ln w="12700">
            <a:solidFill>
              <a:srgbClr val="00b050"/>
            </a:solidFill>
            <a:round/>
            <a:tailEnd len="med" type="triangle" w="med"/>
          </a:ln>
        </p:spPr>
      </p:cxnSp>
      <p:sp>
        <p:nvSpPr>
          <p:cNvPr id="271" name="矩形 14"/>
          <p:cNvSpPr/>
          <p:nvPr/>
        </p:nvSpPr>
        <p:spPr>
          <a:xfrm>
            <a:off x="8816040" y="3482280"/>
            <a:ext cx="677520" cy="242640"/>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Univers"/>
            </a:endParaRPr>
          </a:p>
        </p:txBody>
      </p:sp>
      <p:sp>
        <p:nvSpPr>
          <p:cNvPr id="272" name="箭號: 向右 15"/>
          <p:cNvSpPr/>
          <p:nvPr/>
        </p:nvSpPr>
        <p:spPr>
          <a:xfrm rot="16200000">
            <a:off x="7324920" y="3856680"/>
            <a:ext cx="318240" cy="44640"/>
          </a:xfrm>
          <a:prstGeom prst="rightArrow">
            <a:avLst>
              <a:gd name="adj1" fmla="val 50000"/>
              <a:gd name="adj2" fmla="val 50000"/>
            </a:avLst>
          </a:prstGeom>
          <a:solidFill>
            <a:srgbClr val="814dff"/>
          </a:solidFill>
          <a:ln>
            <a:solidFill>
              <a:srgbClr val="ff0000"/>
            </a:solidFill>
          </a:ln>
        </p:spPr>
        <p:style>
          <a:lnRef idx="2">
            <a:schemeClr val="accent1">
              <a:shade val="15000"/>
            </a:schemeClr>
          </a:lnRef>
          <a:fillRef idx="1">
            <a:schemeClr val="accent1"/>
          </a:fillRef>
          <a:effectRef idx="0">
            <a:schemeClr val="accent1"/>
          </a:effectRef>
          <a:fontRef idx="minor"/>
        </p:style>
        <p:txBody>
          <a:bodyPr lIns="90000" rIns="90000" tIns="-21960" bIns="-21960" anchor="ctr">
            <a:noAutofit/>
          </a:bodyPr>
          <a:p>
            <a:pPr algn="ctr" defTabSz="914400">
              <a:lnSpc>
                <a:spcPct val="100000"/>
              </a:lnSpc>
            </a:pPr>
            <a:endParaRPr b="0" lang="en-US" sz="1800" spc="-1" strike="noStrike">
              <a:solidFill>
                <a:schemeClr val="lt1"/>
              </a:solidFill>
              <a:latin typeface="Univers"/>
            </a:endParaRPr>
          </a:p>
        </p:txBody>
      </p:sp>
      <p:sp>
        <p:nvSpPr>
          <p:cNvPr id="273" name="箭號: 向右 16"/>
          <p:cNvSpPr/>
          <p:nvPr/>
        </p:nvSpPr>
        <p:spPr>
          <a:xfrm rot="16200000">
            <a:off x="8633880" y="3856680"/>
            <a:ext cx="318240" cy="44640"/>
          </a:xfrm>
          <a:prstGeom prst="rightArrow">
            <a:avLst>
              <a:gd name="adj1" fmla="val 50000"/>
              <a:gd name="adj2" fmla="val 50000"/>
            </a:avLst>
          </a:prstGeom>
          <a:solidFill>
            <a:schemeClr val="accent2">
              <a:lumMod val="75000"/>
            </a:schemeClr>
          </a:solidFill>
          <a:ln>
            <a:solidFill>
              <a:srgbClr val="001bda"/>
            </a:solidFill>
          </a:ln>
        </p:spPr>
        <p:style>
          <a:lnRef idx="2">
            <a:schemeClr val="accent1">
              <a:shade val="15000"/>
            </a:schemeClr>
          </a:lnRef>
          <a:fillRef idx="1">
            <a:schemeClr val="accent1"/>
          </a:fillRef>
          <a:effectRef idx="0">
            <a:schemeClr val="accent1"/>
          </a:effectRef>
          <a:fontRef idx="minor"/>
        </p:style>
        <p:txBody>
          <a:bodyPr lIns="90000" rIns="90000" tIns="-21960" bIns="-21960" anchor="ctr">
            <a:noAutofit/>
          </a:bodyPr>
          <a:p>
            <a:pPr algn="ctr" defTabSz="914400">
              <a:lnSpc>
                <a:spcPct val="100000"/>
              </a:lnSpc>
            </a:pPr>
            <a:endParaRPr b="0" lang="en-US" sz="1800" spc="-1" strike="noStrike">
              <a:solidFill>
                <a:schemeClr val="lt1"/>
              </a:solidFill>
              <a:latin typeface="Univers"/>
            </a:endParaRPr>
          </a:p>
        </p:txBody>
      </p:sp>
      <p:sp>
        <p:nvSpPr>
          <p:cNvPr id="274" name="箭號: 向右 17"/>
          <p:cNvSpPr/>
          <p:nvPr/>
        </p:nvSpPr>
        <p:spPr>
          <a:xfrm rot="16200000">
            <a:off x="9330120" y="3864240"/>
            <a:ext cx="318240" cy="44640"/>
          </a:xfrm>
          <a:prstGeom prst="rightArrow">
            <a:avLst>
              <a:gd name="adj1" fmla="val 50000"/>
              <a:gd name="adj2" fmla="val 50000"/>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p:style>
        <p:txBody>
          <a:bodyPr lIns="90000" rIns="90000" tIns="-21960" bIns="-21960" anchor="ctr">
            <a:noAutofit/>
          </a:bodyPr>
          <a:p>
            <a:pPr algn="ctr" defTabSz="914400">
              <a:lnSpc>
                <a:spcPct val="100000"/>
              </a:lnSpc>
            </a:pPr>
            <a:endParaRPr b="0" lang="en-US" sz="1800" spc="-1" strike="noStrike">
              <a:solidFill>
                <a:schemeClr val="lt1"/>
              </a:solidFill>
              <a:latin typeface="Univers"/>
            </a:endParaRPr>
          </a:p>
        </p:txBody>
      </p:sp>
      <p:sp>
        <p:nvSpPr>
          <p:cNvPr id="275" name="矩形 7"/>
          <p:cNvSpPr/>
          <p:nvPr/>
        </p:nvSpPr>
        <p:spPr>
          <a:xfrm>
            <a:off x="1383120" y="1994400"/>
            <a:ext cx="9405720" cy="14860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Times New Roman"/>
              <a:ea typeface="微軟正黑體"/>
            </a:endParaRPr>
          </a:p>
        </p:txBody>
      </p:sp>
      <p:sp>
        <p:nvSpPr>
          <p:cNvPr id="276" name="矩形 1"/>
          <p:cNvSpPr/>
          <p:nvPr/>
        </p:nvSpPr>
        <p:spPr>
          <a:xfrm>
            <a:off x="1383120" y="3528720"/>
            <a:ext cx="9405720" cy="1170360"/>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Times New Roman"/>
              <a:ea typeface="微軟正黑體"/>
            </a:endParaRPr>
          </a:p>
        </p:txBody>
      </p:sp>
      <p:sp>
        <p:nvSpPr>
          <p:cNvPr id="277" name="矩形 3"/>
          <p:cNvSpPr/>
          <p:nvPr/>
        </p:nvSpPr>
        <p:spPr>
          <a:xfrm>
            <a:off x="1383120" y="4760640"/>
            <a:ext cx="9405720" cy="763560"/>
          </a:xfrm>
          <a:prstGeom prst="rect">
            <a:avLst/>
          </a:prstGeom>
          <a:noFill/>
          <a:ln w="28575">
            <a:solidFill>
              <a:srgbClr val="001bda"/>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Times New Roman"/>
              <a:ea typeface="微軟正黑體"/>
            </a:endParaRPr>
          </a:p>
        </p:txBody>
      </p:sp>
    </p:spTree>
  </p:cSld>
  <mc:AlternateContent>
    <mc:Choice Requires="p14">
      <p:transition spd="slow" p14:dur="2000"/>
    </mc:Choice>
    <mc:Fallback>
      <p:transition spd="slow"/>
    </mc:Fallback>
  </mc:AlternateContent>
  <p:timing>
    <p:tnLst>
      <p:par>
        <p:cTn id="59" dur="indefinite" restart="never" nodeType="tmRoot">
          <p:childTnLst>
            <p:seq>
              <p:cTn id="60" dur="indefinite" nodeType="mainSeq">
                <p:childTnLst>
                  <p:par>
                    <p:cTn id="61" fill="hold">
                      <p:stCondLst>
                        <p:cond delay="indefinite"/>
                      </p:stCondLst>
                      <p:childTnLst>
                        <p:par>
                          <p:cTn id="62" fill="hold">
                            <p:stCondLst>
                              <p:cond delay="0"/>
                            </p:stCondLst>
                            <p:childTnLst>
                              <p:par>
                                <p:cTn id="63" nodeType="clickEffect" fill="hold" presetClass="entr" presetID="10">
                                  <p:stCondLst>
                                    <p:cond delay="0"/>
                                  </p:stCondLst>
                                  <p:childTnLst>
                                    <p:set>
                                      <p:cBhvr>
                                        <p:cTn id="64" dur="1" fill="hold">
                                          <p:stCondLst>
                                            <p:cond delay="0"/>
                                          </p:stCondLst>
                                        </p:cTn>
                                        <p:tgtEl>
                                          <p:spTgt spid="275"/>
                                        </p:tgtEl>
                                        <p:attrNameLst>
                                          <p:attrName>style.visibility</p:attrName>
                                        </p:attrNameLst>
                                      </p:cBhvr>
                                      <p:to>
                                        <p:strVal val="visible"/>
                                      </p:to>
                                    </p:set>
                                    <p:animEffect filter="fade" transition="in">
                                      <p:cBhvr additive="repl">
                                        <p:cTn id="65" dur="500"/>
                                        <p:tgtEl>
                                          <p:spTgt spid="275"/>
                                        </p:tgtEl>
                                      </p:cBhvr>
                                    </p:animEffect>
                                  </p:childTnLst>
                                </p:cTn>
                              </p:par>
                            </p:childTnLst>
                          </p:cTn>
                        </p:par>
                      </p:childTnLst>
                    </p:cTn>
                  </p:par>
                  <p:par>
                    <p:cTn id="66" fill="hold">
                      <p:stCondLst>
                        <p:cond delay="indefinite"/>
                      </p:stCondLst>
                      <p:childTnLst>
                        <p:par>
                          <p:cTn id="67" fill="hold">
                            <p:stCondLst>
                              <p:cond delay="0"/>
                            </p:stCondLst>
                            <p:childTnLst>
                              <p:par>
                                <p:cTn id="68" nodeType="clickEffect" fill="hold" presetClass="exit" presetID="10">
                                  <p:stCondLst>
                                    <p:cond delay="0"/>
                                  </p:stCondLst>
                                  <p:childTnLst>
                                    <p:animEffect filter="fade" transition="out">
                                      <p:cBhvr additive="repl">
                                        <p:cTn id="69" dur="500"/>
                                        <p:tgtEl>
                                          <p:spTgt spid="275"/>
                                        </p:tgtEl>
                                      </p:cBhvr>
                                    </p:animEffect>
                                    <p:set>
                                      <p:cBhvr>
                                        <p:cTn id="70" dur="1" fill="hold">
                                          <p:stCondLst>
                                            <p:cond delay="499"/>
                                          </p:stCondLst>
                                        </p:cTn>
                                        <p:tgtEl>
                                          <p:spTgt spid="275"/>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nodeType="clickEffect" fill="hold" presetClass="entr" presetID="10">
                                  <p:stCondLst>
                                    <p:cond delay="0"/>
                                  </p:stCondLst>
                                  <p:childTnLst>
                                    <p:set>
                                      <p:cBhvr>
                                        <p:cTn id="74" dur="1" fill="hold">
                                          <p:stCondLst>
                                            <p:cond delay="0"/>
                                          </p:stCondLst>
                                        </p:cTn>
                                        <p:tgtEl>
                                          <p:spTgt spid="276"/>
                                        </p:tgtEl>
                                        <p:attrNameLst>
                                          <p:attrName>style.visibility</p:attrName>
                                        </p:attrNameLst>
                                      </p:cBhvr>
                                      <p:to>
                                        <p:strVal val="visible"/>
                                      </p:to>
                                    </p:set>
                                    <p:animEffect filter="fade" transition="in">
                                      <p:cBhvr additive="repl">
                                        <p:cTn id="75" dur="500"/>
                                        <p:tgtEl>
                                          <p:spTgt spid="276"/>
                                        </p:tgtEl>
                                      </p:cBhvr>
                                    </p:animEffect>
                                  </p:childTnLst>
                                </p:cTn>
                              </p:par>
                            </p:childTnLst>
                          </p:cTn>
                        </p:par>
                      </p:childTnLst>
                    </p:cTn>
                  </p:par>
                  <p:par>
                    <p:cTn id="76" fill="hold">
                      <p:stCondLst>
                        <p:cond delay="indefinite"/>
                      </p:stCondLst>
                      <p:childTnLst>
                        <p:par>
                          <p:cTn id="77" fill="hold">
                            <p:stCondLst>
                              <p:cond delay="0"/>
                            </p:stCondLst>
                            <p:childTnLst>
                              <p:par>
                                <p:cTn id="78" nodeType="clickEffect" fill="hold" presetClass="exit" presetID="10">
                                  <p:stCondLst>
                                    <p:cond delay="0"/>
                                  </p:stCondLst>
                                  <p:childTnLst>
                                    <p:animEffect filter="fade" transition="out">
                                      <p:cBhvr additive="repl">
                                        <p:cTn id="79" dur="500"/>
                                        <p:tgtEl>
                                          <p:spTgt spid="276"/>
                                        </p:tgtEl>
                                      </p:cBhvr>
                                    </p:animEffect>
                                    <p:set>
                                      <p:cBhvr>
                                        <p:cTn id="80" dur="1" fill="hold">
                                          <p:stCondLst>
                                            <p:cond delay="499"/>
                                          </p:stCondLst>
                                        </p:cTn>
                                        <p:tgtEl>
                                          <p:spTgt spid="276"/>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nodeType="clickEffect" fill="hold" presetClass="entr" presetID="10">
                                  <p:stCondLst>
                                    <p:cond delay="0"/>
                                  </p:stCondLst>
                                  <p:childTnLst>
                                    <p:set>
                                      <p:cBhvr>
                                        <p:cTn id="84" dur="1" fill="hold">
                                          <p:stCondLst>
                                            <p:cond delay="0"/>
                                          </p:stCondLst>
                                        </p:cTn>
                                        <p:tgtEl>
                                          <p:spTgt spid="277"/>
                                        </p:tgtEl>
                                        <p:attrNameLst>
                                          <p:attrName>style.visibility</p:attrName>
                                        </p:attrNameLst>
                                      </p:cBhvr>
                                      <p:to>
                                        <p:strVal val="visible"/>
                                      </p:to>
                                    </p:set>
                                    <p:animEffect filter="fade" transition="in">
                                      <p:cBhvr additive="repl">
                                        <p:cTn id="85" dur="500"/>
                                        <p:tgtEl>
                                          <p:spTgt spid="277"/>
                                        </p:tgtEl>
                                      </p:cBhvr>
                                    </p:animEffect>
                                  </p:childTnLst>
                                </p:cTn>
                              </p:par>
                            </p:childTnLst>
                          </p:cTn>
                        </p:par>
                      </p:childTnLst>
                    </p:cTn>
                  </p:par>
                  <p:par>
                    <p:cTn id="86" fill="hold">
                      <p:stCondLst>
                        <p:cond delay="indefinite"/>
                      </p:stCondLst>
                      <p:childTnLst>
                        <p:par>
                          <p:cTn id="87" fill="hold">
                            <p:stCondLst>
                              <p:cond delay="0"/>
                            </p:stCondLst>
                            <p:childTnLst>
                              <p:par>
                                <p:cTn id="88" nodeType="clickEffect" fill="hold" presetClass="exit" presetID="10">
                                  <p:stCondLst>
                                    <p:cond delay="0"/>
                                  </p:stCondLst>
                                  <p:childTnLst>
                                    <p:animEffect filter="fade" transition="out">
                                      <p:cBhvr additive="repl">
                                        <p:cTn id="89" dur="500"/>
                                        <p:tgtEl>
                                          <p:spTgt spid="277"/>
                                        </p:tgtEl>
                                      </p:cBhvr>
                                    </p:animEffect>
                                    <p:set>
                                      <p:cBhvr>
                                        <p:cTn id="90" dur="1" fill="hold">
                                          <p:stCondLst>
                                            <p:cond delay="499"/>
                                          </p:stCondLst>
                                        </p:cTn>
                                        <p:tgtEl>
                                          <p:spTgt spid="27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PlaceHolder 1"/>
          <p:cNvSpPr>
            <a:spLocks noGrp="1"/>
          </p:cNvSpPr>
          <p:nvPr>
            <p:ph type="title"/>
          </p:nvPr>
        </p:nvSpPr>
        <p:spPr>
          <a:xfrm>
            <a:off x="408600" y="-280440"/>
            <a:ext cx="8048520" cy="1178640"/>
          </a:xfrm>
          <a:prstGeom prst="rect">
            <a:avLst/>
          </a:prstGeom>
          <a:noFill/>
          <a:ln w="0">
            <a:noFill/>
          </a:ln>
        </p:spPr>
        <p:txBody>
          <a:bodyPr lIns="91440" rIns="91440" tIns="45720" bIns="45720" anchor="b">
            <a:normAutofit/>
          </a:bodyPr>
          <a:p>
            <a:pPr indent="0" defTabSz="914400">
              <a:lnSpc>
                <a:spcPct val="90000"/>
              </a:lnSpc>
              <a:buNone/>
              <a:tabLst>
                <a:tab algn="l" pos="0"/>
              </a:tabLst>
            </a:pPr>
            <a:r>
              <a:rPr b="0" lang="en-US" sz="5400" spc="-1" strike="noStrike">
                <a:solidFill>
                  <a:schemeClr val="dk1"/>
                </a:solidFill>
                <a:latin typeface="Times New Roman"/>
                <a:ea typeface="微軟正黑體"/>
              </a:rPr>
              <a:t>AWBURST</a:t>
            </a:r>
            <a:r>
              <a:rPr b="0" lang="zh-TW" sz="5400" spc="-1" strike="noStrike">
                <a:solidFill>
                  <a:schemeClr val="dk1"/>
                </a:solidFill>
                <a:latin typeface="Times New Roman"/>
                <a:ea typeface="微軟正黑體"/>
              </a:rPr>
              <a:t>補充說明</a:t>
            </a:r>
            <a:endParaRPr b="0" lang="en-US" sz="5400" spc="-1" strike="noStrike">
              <a:solidFill>
                <a:schemeClr val="dk1"/>
              </a:solidFill>
              <a:latin typeface="Univers"/>
            </a:endParaRPr>
          </a:p>
        </p:txBody>
      </p:sp>
      <p:pic>
        <p:nvPicPr>
          <p:cNvPr id="279" name="圖片 3" descr=""/>
          <p:cNvPicPr/>
          <p:nvPr/>
        </p:nvPicPr>
        <p:blipFill>
          <a:blip r:embed="rId1"/>
          <a:stretch/>
        </p:blipFill>
        <p:spPr>
          <a:xfrm>
            <a:off x="0" y="1338480"/>
            <a:ext cx="4311000" cy="4224240"/>
          </a:xfrm>
          <a:prstGeom prst="rect">
            <a:avLst/>
          </a:prstGeom>
          <a:ln w="0">
            <a:noFill/>
          </a:ln>
        </p:spPr>
      </p:pic>
      <p:pic>
        <p:nvPicPr>
          <p:cNvPr id="280" name="圖片 5" descr=""/>
          <p:cNvPicPr/>
          <p:nvPr/>
        </p:nvPicPr>
        <p:blipFill>
          <a:blip r:embed="rId2"/>
          <a:stretch/>
        </p:blipFill>
        <p:spPr>
          <a:xfrm>
            <a:off x="3832200" y="1322640"/>
            <a:ext cx="4381200" cy="4688640"/>
          </a:xfrm>
          <a:prstGeom prst="rect">
            <a:avLst/>
          </a:prstGeom>
          <a:ln w="0">
            <a:noFill/>
          </a:ln>
        </p:spPr>
      </p:pic>
      <p:pic>
        <p:nvPicPr>
          <p:cNvPr id="281" name="圖片 7" descr=""/>
          <p:cNvPicPr/>
          <p:nvPr/>
        </p:nvPicPr>
        <p:blipFill>
          <a:blip r:embed="rId3"/>
          <a:srcRect l="0" t="0" r="6444" b="0"/>
          <a:stretch/>
        </p:blipFill>
        <p:spPr>
          <a:xfrm>
            <a:off x="8359920" y="1409400"/>
            <a:ext cx="3831120" cy="4515480"/>
          </a:xfrm>
          <a:prstGeom prst="rect">
            <a:avLst/>
          </a:prstGeom>
          <a:ln w="0">
            <a:noFill/>
          </a:ln>
        </p:spPr>
      </p:pic>
      <p:sp>
        <p:nvSpPr>
          <p:cNvPr id="282" name="文字方塊 8"/>
          <p:cNvSpPr/>
          <p:nvPr/>
        </p:nvSpPr>
        <p:spPr>
          <a:xfrm>
            <a:off x="4312080" y="938520"/>
            <a:ext cx="364248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zh-TW" sz="2000" spc="-1" strike="noStrike">
                <a:solidFill>
                  <a:schemeClr val="dk1"/>
                </a:solidFill>
                <a:latin typeface="Times New Roman"/>
                <a:ea typeface="微軟正黑體"/>
              </a:rPr>
              <a:t>寫入地址通道 三種範例補充</a:t>
            </a:r>
            <a:endParaRPr b="0" lang="en-US" sz="2000" spc="-1" strike="noStrike">
              <a:solidFill>
                <a:srgbClr val="000000"/>
              </a:solidFill>
              <a:latin typeface="Arial"/>
            </a:endParaRPr>
          </a:p>
        </p:txBody>
      </p:sp>
      <p:sp>
        <p:nvSpPr>
          <p:cNvPr id="283" name="文字方塊 9"/>
          <p:cNvSpPr/>
          <p:nvPr/>
        </p:nvSpPr>
        <p:spPr>
          <a:xfrm>
            <a:off x="87840" y="6003360"/>
            <a:ext cx="3762360" cy="585000"/>
          </a:xfrm>
          <a:prstGeom prst="rect">
            <a:avLst/>
          </a:prstGeom>
          <a:solidFill>
            <a:schemeClr val="accent6">
              <a:lumMod val="20000"/>
              <a:lumOff val="80000"/>
            </a:schemeClr>
          </a:solidFill>
          <a:ln w="0">
            <a:noFill/>
          </a:ln>
        </p:spPr>
        <p:style>
          <a:lnRef idx="0"/>
          <a:fillRef idx="0"/>
          <a:effectRef idx="0"/>
          <a:fontRef idx="minor"/>
        </p:style>
        <p:txBody>
          <a:bodyPr lIns="90000" rIns="90000" tIns="45000" bIns="45000" anchor="t">
            <a:spAutoFit/>
          </a:bodyPr>
          <a:p>
            <a:pPr marL="216000" indent="-216000" defTabSz="914400">
              <a:lnSpc>
                <a:spcPts val="1950"/>
              </a:lnSpc>
              <a:spcBef>
                <a:spcPts val="601"/>
              </a:spcBef>
              <a:spcAft>
                <a:spcPts val="1199"/>
              </a:spcAft>
              <a:buClr>
                <a:srgbClr val="4d4d4d"/>
              </a:buClr>
              <a:buFont typeface="Arial"/>
              <a:buChar char="•"/>
            </a:pPr>
            <a:r>
              <a:rPr b="0" lang="zh-TW" sz="1400" spc="-1" strike="noStrike">
                <a:solidFill>
                  <a:srgbClr val="4d4d4d"/>
                </a:solidFill>
                <a:latin typeface="Times New Roman"/>
                <a:ea typeface="微軟正黑體"/>
              </a:rPr>
              <a:t>主要應用在</a:t>
            </a:r>
            <a:r>
              <a:rPr b="0" lang="en-US" sz="1400" spc="-1" strike="noStrike" u="sng">
                <a:solidFill>
                  <a:srgbClr val="0563c1"/>
                </a:solidFill>
                <a:uFillTx/>
                <a:latin typeface="Times New Roman"/>
                <a:ea typeface="微軟正黑體"/>
                <a:hlinkClick r:id="rId4"/>
              </a:rPr>
              <a:t>FIFO</a:t>
            </a:r>
            <a:r>
              <a:rPr b="0" lang="zh-TW" sz="1400" spc="-1" strike="noStrike">
                <a:solidFill>
                  <a:srgbClr val="4d4d4d"/>
                </a:solidFill>
                <a:latin typeface="Times New Roman"/>
                <a:ea typeface="微軟正黑體"/>
              </a:rPr>
              <a:t>的傳輸中，因為</a:t>
            </a:r>
            <a:r>
              <a:rPr b="0" lang="en-US" sz="1400" spc="-1" strike="noStrike">
                <a:solidFill>
                  <a:srgbClr val="4d4d4d"/>
                </a:solidFill>
                <a:latin typeface="Times New Roman"/>
                <a:ea typeface="微軟正黑體"/>
              </a:rPr>
              <a:t>FIFO</a:t>
            </a:r>
            <a:r>
              <a:rPr b="0" lang="zh-TW" sz="1400" spc="-1" strike="noStrike">
                <a:solidFill>
                  <a:srgbClr val="4d4d4d"/>
                </a:solidFill>
                <a:latin typeface="Times New Roman"/>
                <a:ea typeface="微軟正黑體"/>
              </a:rPr>
              <a:t>為先入先出，只需要在同一個位址寫入資料。</a:t>
            </a:r>
            <a:endParaRPr b="0" lang="en-US" sz="1400" spc="-1" strike="noStrike">
              <a:solidFill>
                <a:srgbClr val="000000"/>
              </a:solidFill>
              <a:latin typeface="Arial"/>
            </a:endParaRPr>
          </a:p>
        </p:txBody>
      </p:sp>
      <p:sp>
        <p:nvSpPr>
          <p:cNvPr id="284" name="文字方塊 11"/>
          <p:cNvSpPr/>
          <p:nvPr/>
        </p:nvSpPr>
        <p:spPr>
          <a:xfrm>
            <a:off x="4093560" y="6012360"/>
            <a:ext cx="4003560" cy="585000"/>
          </a:xfrm>
          <a:prstGeom prst="rect">
            <a:avLst/>
          </a:prstGeom>
          <a:solidFill>
            <a:schemeClr val="accent6">
              <a:lumMod val="20000"/>
              <a:lumOff val="80000"/>
            </a:schemeClr>
          </a:solidFill>
          <a:ln w="0">
            <a:noFill/>
          </a:ln>
        </p:spPr>
        <p:style>
          <a:lnRef idx="0"/>
          <a:fillRef idx="0"/>
          <a:effectRef idx="0"/>
          <a:fontRef idx="minor"/>
        </p:style>
        <p:txBody>
          <a:bodyPr lIns="90000" rIns="90000" tIns="45000" bIns="45000" anchor="t">
            <a:spAutoFit/>
          </a:bodyPr>
          <a:p>
            <a:pPr marL="216000" indent="-216000" defTabSz="914400">
              <a:lnSpc>
                <a:spcPts val="1950"/>
              </a:lnSpc>
              <a:spcBef>
                <a:spcPts val="601"/>
              </a:spcBef>
              <a:spcAft>
                <a:spcPts val="1199"/>
              </a:spcAft>
              <a:buClr>
                <a:srgbClr val="4d4d4d"/>
              </a:buClr>
              <a:buFont typeface="Arial"/>
              <a:buChar char="•"/>
            </a:pPr>
            <a:r>
              <a:rPr b="0" lang="zh-TW" sz="1400" spc="-1" strike="noStrike">
                <a:solidFill>
                  <a:srgbClr val="4d4d4d"/>
                </a:solidFill>
                <a:latin typeface="Times New Roman"/>
                <a:ea typeface="微軟正黑體"/>
              </a:rPr>
              <a:t>主要應用在記憶體存取中，大部分的資料傳輸都是使用這種方式，可以大大提高效率。</a:t>
            </a:r>
            <a:endParaRPr b="0" lang="en-US" sz="1400" spc="-1" strike="noStrike">
              <a:solidFill>
                <a:srgbClr val="000000"/>
              </a:solidFill>
              <a:latin typeface="Arial"/>
            </a:endParaRPr>
          </a:p>
        </p:txBody>
      </p:sp>
      <p:sp>
        <p:nvSpPr>
          <p:cNvPr id="285" name="文字方塊 12"/>
          <p:cNvSpPr/>
          <p:nvPr/>
        </p:nvSpPr>
        <p:spPr>
          <a:xfrm>
            <a:off x="8214480" y="5974920"/>
            <a:ext cx="3903840" cy="1080360"/>
          </a:xfrm>
          <a:prstGeom prst="rect">
            <a:avLst/>
          </a:prstGeom>
          <a:solidFill>
            <a:schemeClr val="accent6">
              <a:lumMod val="20000"/>
              <a:lumOff val="80000"/>
            </a:schemeClr>
          </a:solidFill>
          <a:ln w="0">
            <a:noFill/>
          </a:ln>
        </p:spPr>
        <p:style>
          <a:lnRef idx="0"/>
          <a:fillRef idx="0"/>
          <a:effectRef idx="0"/>
          <a:fontRef idx="minor"/>
        </p:style>
        <p:txBody>
          <a:bodyPr lIns="90000" rIns="90000" tIns="45000" bIns="45000" anchor="t">
            <a:spAutoFit/>
          </a:bodyPr>
          <a:p>
            <a:pPr marL="216000" indent="-216000" defTabSz="914400">
              <a:lnSpc>
                <a:spcPts val="1950"/>
              </a:lnSpc>
              <a:spcBef>
                <a:spcPts val="601"/>
              </a:spcBef>
              <a:spcAft>
                <a:spcPts val="1199"/>
              </a:spcAft>
              <a:buClr>
                <a:srgbClr val="4d4d4d"/>
              </a:buClr>
              <a:buFont typeface="Arial"/>
              <a:buChar char="•"/>
            </a:pPr>
            <a:r>
              <a:rPr b="0" lang="zh-TW" sz="1400" spc="-1" strike="noStrike">
                <a:solidFill>
                  <a:srgbClr val="4d4d4d"/>
                </a:solidFill>
                <a:latin typeface="Times New Roman"/>
                <a:ea typeface="微軟正黑體"/>
              </a:rPr>
              <a:t>主要應用在</a:t>
            </a:r>
            <a:r>
              <a:rPr b="0" lang="en-US" sz="1400" spc="-1" strike="noStrike">
                <a:solidFill>
                  <a:srgbClr val="4d4d4d"/>
                </a:solidFill>
                <a:latin typeface="Times New Roman"/>
                <a:ea typeface="微軟正黑體"/>
              </a:rPr>
              <a:t>Cache</a:t>
            </a:r>
            <a:r>
              <a:rPr b="0" lang="zh-TW" sz="1400" spc="-1" strike="noStrike">
                <a:solidFill>
                  <a:srgbClr val="4d4d4d"/>
                </a:solidFill>
                <a:latin typeface="Times New Roman"/>
                <a:ea typeface="微軟正黑體"/>
              </a:rPr>
              <a:t>操作中，在一定長度後會回到起始位址，因為</a:t>
            </a:r>
            <a:r>
              <a:rPr b="0" lang="en-US" sz="1400" spc="-1" strike="noStrike">
                <a:solidFill>
                  <a:srgbClr val="4d4d4d"/>
                </a:solidFill>
                <a:latin typeface="Times New Roman"/>
                <a:ea typeface="微軟正黑體"/>
              </a:rPr>
              <a:t>cache</a:t>
            </a:r>
            <a:r>
              <a:rPr b="0" lang="zh-TW" sz="1400" spc="-1" strike="noStrike">
                <a:solidFill>
                  <a:srgbClr val="4d4d4d"/>
                </a:solidFill>
                <a:latin typeface="Times New Roman"/>
                <a:ea typeface="微軟正黑體"/>
              </a:rPr>
              <a:t>是​​依照</a:t>
            </a:r>
            <a:r>
              <a:rPr b="0" lang="en-US" sz="1400" spc="-1" strike="noStrike">
                <a:solidFill>
                  <a:srgbClr val="4d4d4d"/>
                </a:solidFill>
                <a:latin typeface="Times New Roman"/>
                <a:ea typeface="微軟正黑體"/>
              </a:rPr>
              <a:t>cache line</a:t>
            </a:r>
            <a:r>
              <a:rPr b="0" lang="zh-TW" sz="1400" spc="-1" strike="noStrike">
                <a:solidFill>
                  <a:srgbClr val="4d4d4d"/>
                </a:solidFill>
                <a:latin typeface="Times New Roman"/>
                <a:ea typeface="微軟正黑體"/>
              </a:rPr>
              <a:t>進行操作，採</a:t>
            </a:r>
            <a:r>
              <a:rPr b="0" lang="en-US" sz="1400" spc="-1" strike="noStrike">
                <a:solidFill>
                  <a:srgbClr val="4d4d4d"/>
                </a:solidFill>
                <a:latin typeface="Times New Roman"/>
                <a:ea typeface="微軟正黑體"/>
              </a:rPr>
              <a:t>wrap</a:t>
            </a:r>
            <a:r>
              <a:rPr b="0" lang="zh-TW" sz="1400" spc="-1" strike="noStrike">
                <a:solidFill>
                  <a:srgbClr val="4d4d4d"/>
                </a:solidFill>
                <a:latin typeface="Times New Roman"/>
                <a:ea typeface="微軟正黑體"/>
              </a:rPr>
              <a:t>傳輸可以從記憶體取回整個</a:t>
            </a:r>
            <a:r>
              <a:rPr b="0" lang="en-US" sz="1400" spc="-1" strike="noStrike">
                <a:solidFill>
                  <a:srgbClr val="4d4d4d"/>
                </a:solidFill>
                <a:latin typeface="Times New Roman"/>
                <a:ea typeface="微軟正黑體"/>
              </a:rPr>
              <a:t>cache line</a:t>
            </a:r>
            <a:r>
              <a:rPr b="0" lang="zh-TW" sz="1400" spc="-1" strike="noStrike">
                <a:solidFill>
                  <a:srgbClr val="4d4d4d"/>
                </a:solidFill>
                <a:latin typeface="Times New Roman"/>
                <a:ea typeface="微軟正黑體"/>
              </a:rPr>
              <a:t>。</a:t>
            </a:r>
            <a:endParaRPr b="0" lang="en-US" sz="1400" spc="-1" strike="noStrike">
              <a:solidFill>
                <a:srgbClr val="000000"/>
              </a:solidFill>
              <a:latin typeface="Arial"/>
            </a:endParaRPr>
          </a:p>
        </p:txBody>
      </p:sp>
      <p:pic>
        <p:nvPicPr>
          <p:cNvPr id="286" name="圖片 1" descr=""/>
          <p:cNvPicPr/>
          <p:nvPr/>
        </p:nvPicPr>
        <p:blipFill>
          <a:blip r:embed="rId5"/>
          <a:stretch/>
        </p:blipFill>
        <p:spPr>
          <a:xfrm>
            <a:off x="8359920" y="-3960"/>
            <a:ext cx="2467800" cy="141192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PlaceHolder 1"/>
          <p:cNvSpPr>
            <a:spLocks noGrp="1"/>
          </p:cNvSpPr>
          <p:nvPr>
            <p:ph type="title"/>
          </p:nvPr>
        </p:nvSpPr>
        <p:spPr>
          <a:xfrm>
            <a:off x="408600" y="-280440"/>
            <a:ext cx="8188560" cy="1178640"/>
          </a:xfrm>
          <a:prstGeom prst="rect">
            <a:avLst/>
          </a:prstGeom>
          <a:noFill/>
          <a:ln w="0">
            <a:noFill/>
          </a:ln>
        </p:spPr>
        <p:txBody>
          <a:bodyPr lIns="91440" rIns="91440" tIns="45720" bIns="45720" anchor="b">
            <a:normAutofit/>
          </a:bodyPr>
          <a:p>
            <a:pPr indent="0" defTabSz="914400">
              <a:lnSpc>
                <a:spcPct val="90000"/>
              </a:lnSpc>
              <a:buNone/>
              <a:tabLst>
                <a:tab algn="l" pos="0"/>
              </a:tabLst>
            </a:pPr>
            <a:r>
              <a:rPr b="0" lang="en-US" sz="5400" spc="-1" strike="noStrike">
                <a:solidFill>
                  <a:schemeClr val="dk1"/>
                </a:solidFill>
                <a:latin typeface="Times New Roman"/>
                <a:ea typeface="微軟正黑體"/>
              </a:rPr>
              <a:t>AWBURST</a:t>
            </a:r>
            <a:r>
              <a:rPr b="0" lang="zh-TW" sz="5400" spc="-1" strike="noStrike">
                <a:solidFill>
                  <a:schemeClr val="dk1"/>
                </a:solidFill>
                <a:latin typeface="Times New Roman"/>
                <a:ea typeface="微軟正黑體"/>
              </a:rPr>
              <a:t>補充說明</a:t>
            </a:r>
            <a:endParaRPr b="0" lang="en-US" sz="5400" spc="-1" strike="noStrike">
              <a:solidFill>
                <a:schemeClr val="dk1"/>
              </a:solidFill>
              <a:latin typeface="Univers"/>
            </a:endParaRPr>
          </a:p>
        </p:txBody>
      </p:sp>
      <p:sp>
        <p:nvSpPr>
          <p:cNvPr id="288" name="文字方塊 8"/>
          <p:cNvSpPr/>
          <p:nvPr/>
        </p:nvSpPr>
        <p:spPr>
          <a:xfrm>
            <a:off x="198720" y="956880"/>
            <a:ext cx="438300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zh-TW" sz="2000" spc="-1" strike="noStrike">
                <a:solidFill>
                  <a:schemeClr val="dk1"/>
                </a:solidFill>
                <a:latin typeface="Times New Roman"/>
                <a:ea typeface="微軟正黑體"/>
              </a:rPr>
              <a:t>寫入地址通道 </a:t>
            </a:r>
            <a:r>
              <a:rPr b="1" lang="en-US" sz="2000" spc="-1" strike="noStrike">
                <a:solidFill>
                  <a:schemeClr val="dk1"/>
                </a:solidFill>
                <a:latin typeface="Times New Roman"/>
                <a:ea typeface="微軟正黑體"/>
              </a:rPr>
              <a:t>AWBURST=2 (WRAP)</a:t>
            </a:r>
            <a:endParaRPr b="0" lang="en-US" sz="2000" spc="-1" strike="noStrike">
              <a:solidFill>
                <a:srgbClr val="000000"/>
              </a:solidFill>
              <a:latin typeface="Arial"/>
            </a:endParaRPr>
          </a:p>
        </p:txBody>
      </p:sp>
      <p:sp>
        <p:nvSpPr>
          <p:cNvPr id="289" name="文字方塊 3"/>
          <p:cNvSpPr/>
          <p:nvPr/>
        </p:nvSpPr>
        <p:spPr>
          <a:xfrm>
            <a:off x="198720" y="2060280"/>
            <a:ext cx="8006760" cy="4662360"/>
          </a:xfrm>
          <a:prstGeom prst="rect">
            <a:avLst/>
          </a:prstGeom>
          <a:noFill/>
          <a:ln w="0">
            <a:noFill/>
          </a:ln>
        </p:spPr>
        <p:style>
          <a:lnRef idx="0"/>
          <a:fillRef idx="0"/>
          <a:effectRef idx="0"/>
          <a:fontRef idx="minor"/>
        </p:style>
        <p:txBody>
          <a:bodyPr lIns="90000" rIns="90000" tIns="45000" bIns="45000" anchor="t">
            <a:spAutoFit/>
          </a:bodyPr>
          <a:p>
            <a:pPr marL="216000" indent="-216000" defTabSz="914400">
              <a:lnSpc>
                <a:spcPct val="100000"/>
              </a:lnSpc>
              <a:spcBef>
                <a:spcPts val="601"/>
              </a:spcBef>
              <a:spcAft>
                <a:spcPts val="1800"/>
              </a:spcAft>
              <a:buClr>
                <a:srgbClr val="000000"/>
              </a:buClr>
              <a:buFont typeface="Arial"/>
              <a:buChar char="•"/>
            </a:pPr>
            <a:r>
              <a:rPr b="0" lang="en-US" sz="1800" spc="-1" strike="noStrike">
                <a:solidFill>
                  <a:schemeClr val="dk1"/>
                </a:solidFill>
                <a:latin typeface="Times New Roman"/>
                <a:ea typeface="微軟正黑體"/>
              </a:rPr>
              <a:t>Start_Address = </a:t>
            </a:r>
            <a:r>
              <a:rPr b="1" lang="en-US" sz="1800" spc="-1" strike="noStrike">
                <a:solidFill>
                  <a:schemeClr val="dk1"/>
                </a:solidFill>
                <a:latin typeface="Times New Roman"/>
                <a:ea typeface="微軟正黑體"/>
              </a:rPr>
              <a:t>AxADDR</a:t>
            </a:r>
            <a:r>
              <a:rPr b="0" lang="en-US" sz="1800" spc="-1" strike="noStrike">
                <a:solidFill>
                  <a:schemeClr val="dk1"/>
                </a:solidFill>
                <a:latin typeface="Times New Roman"/>
                <a:ea typeface="微軟正黑體"/>
              </a:rPr>
              <a:t> = 0x0136</a:t>
            </a:r>
            <a:endParaRPr b="0" lang="en-US" sz="1800" spc="-1" strike="noStrike">
              <a:solidFill>
                <a:srgbClr val="000000"/>
              </a:solidFill>
              <a:latin typeface="Arial"/>
            </a:endParaRPr>
          </a:p>
          <a:p>
            <a:pPr marL="216000" indent="-216000" defTabSz="914400">
              <a:lnSpc>
                <a:spcPct val="100000"/>
              </a:lnSpc>
              <a:spcBef>
                <a:spcPts val="601"/>
              </a:spcBef>
              <a:spcAft>
                <a:spcPts val="1800"/>
              </a:spcAft>
              <a:buClr>
                <a:srgbClr val="000000"/>
              </a:buClr>
              <a:buFont typeface="Arial"/>
              <a:buChar char="•"/>
            </a:pPr>
            <a:r>
              <a:rPr b="0" lang="en-US" sz="1800" spc="-1" strike="noStrike">
                <a:solidFill>
                  <a:schemeClr val="dk1"/>
                </a:solidFill>
                <a:latin typeface="Times New Roman"/>
                <a:ea typeface="微軟正黑體"/>
              </a:rPr>
              <a:t>Number_Bytes = 2 ^ </a:t>
            </a:r>
            <a:r>
              <a:rPr b="1" lang="en-US" sz="1800" spc="-1" strike="noStrike">
                <a:solidFill>
                  <a:schemeClr val="dk1"/>
                </a:solidFill>
                <a:latin typeface="Times New Roman"/>
                <a:ea typeface="微軟正黑體"/>
              </a:rPr>
              <a:t>AxSIZE</a:t>
            </a:r>
            <a:r>
              <a:rPr b="0" lang="en-US" sz="1800" spc="-1" strike="noStrike">
                <a:solidFill>
                  <a:schemeClr val="dk1"/>
                </a:solidFill>
                <a:latin typeface="Times New Roman"/>
                <a:ea typeface="微軟正黑體"/>
              </a:rPr>
              <a:t> = 8</a:t>
            </a:r>
            <a:endParaRPr b="0" lang="en-US" sz="1800" spc="-1" strike="noStrike">
              <a:solidFill>
                <a:srgbClr val="000000"/>
              </a:solidFill>
              <a:latin typeface="Arial"/>
            </a:endParaRPr>
          </a:p>
          <a:p>
            <a:pPr marL="216000" indent="-216000" defTabSz="914400">
              <a:lnSpc>
                <a:spcPct val="100000"/>
              </a:lnSpc>
              <a:spcBef>
                <a:spcPts val="601"/>
              </a:spcBef>
              <a:spcAft>
                <a:spcPts val="1800"/>
              </a:spcAft>
              <a:buClr>
                <a:srgbClr val="000000"/>
              </a:buClr>
              <a:buFont typeface="Arial"/>
              <a:buChar char="•"/>
            </a:pPr>
            <a:r>
              <a:rPr b="0" lang="en-US" sz="1800" spc="-1" strike="noStrike">
                <a:solidFill>
                  <a:schemeClr val="dk1"/>
                </a:solidFill>
                <a:latin typeface="Times New Roman"/>
                <a:ea typeface="微軟正黑體"/>
              </a:rPr>
              <a:t>Burst_Length = </a:t>
            </a:r>
            <a:r>
              <a:rPr b="1" lang="en-US" sz="1800" spc="-1" strike="noStrike">
                <a:solidFill>
                  <a:schemeClr val="dk1"/>
                </a:solidFill>
                <a:latin typeface="Times New Roman"/>
                <a:ea typeface="微軟正黑體"/>
              </a:rPr>
              <a:t>AxLEN</a:t>
            </a:r>
            <a:r>
              <a:rPr b="0" lang="en-US" sz="1800" spc="-1" strike="noStrike">
                <a:solidFill>
                  <a:schemeClr val="dk1"/>
                </a:solidFill>
                <a:latin typeface="Times New Roman"/>
                <a:ea typeface="微軟正黑體"/>
              </a:rPr>
              <a:t> +1 = 16</a:t>
            </a:r>
            <a:endParaRPr b="0" lang="en-US" sz="1800" spc="-1" strike="noStrike">
              <a:solidFill>
                <a:srgbClr val="000000"/>
              </a:solidFill>
              <a:latin typeface="Arial"/>
            </a:endParaRPr>
          </a:p>
          <a:p>
            <a:pPr defTabSz="914400">
              <a:lnSpc>
                <a:spcPct val="100000"/>
              </a:lnSpc>
              <a:spcBef>
                <a:spcPts val="601"/>
              </a:spcBef>
              <a:spcAft>
                <a:spcPts val="1800"/>
              </a:spcAft>
            </a:pPr>
            <a:endParaRPr b="0" lang="en-US" sz="1800" spc="-1" strike="noStrike">
              <a:solidFill>
                <a:srgbClr val="000000"/>
              </a:solidFill>
              <a:latin typeface="Arial"/>
            </a:endParaRPr>
          </a:p>
          <a:p>
            <a:pPr marL="216000" indent="-216000" defTabSz="914400">
              <a:lnSpc>
                <a:spcPct val="100000"/>
              </a:lnSpc>
              <a:spcBef>
                <a:spcPts val="601"/>
              </a:spcBef>
              <a:spcAft>
                <a:spcPts val="1800"/>
              </a:spcAft>
              <a:buClr>
                <a:srgbClr val="000000"/>
              </a:buClr>
              <a:buFont typeface="Arial"/>
              <a:buChar char="•"/>
            </a:pPr>
            <a:r>
              <a:rPr b="0" lang="en-US" sz="1800" spc="-1" strike="noStrike">
                <a:solidFill>
                  <a:schemeClr val="dk1"/>
                </a:solidFill>
                <a:latin typeface="Times New Roman"/>
                <a:ea typeface="微軟正黑體"/>
              </a:rPr>
              <a:t>WRAP_BYTES = Number_Bytes * Burst_Length = 128</a:t>
            </a:r>
            <a:endParaRPr b="0" lang="en-US" sz="1800" spc="-1" strike="noStrike">
              <a:solidFill>
                <a:srgbClr val="000000"/>
              </a:solidFill>
              <a:latin typeface="Arial"/>
            </a:endParaRPr>
          </a:p>
          <a:p>
            <a:pPr marL="216000" indent="-216000" defTabSz="914400">
              <a:lnSpc>
                <a:spcPct val="100000"/>
              </a:lnSpc>
              <a:spcBef>
                <a:spcPts val="601"/>
              </a:spcBef>
              <a:spcAft>
                <a:spcPts val="1800"/>
              </a:spcAft>
              <a:buClr>
                <a:srgbClr val="000000"/>
              </a:buClr>
              <a:buFont typeface="Arial"/>
              <a:buChar char="•"/>
            </a:pPr>
            <a:r>
              <a:rPr b="0" lang="en-US" sz="1800" spc="-1" strike="noStrike">
                <a:solidFill>
                  <a:schemeClr val="dk1"/>
                </a:solidFill>
                <a:latin typeface="Times New Roman"/>
                <a:ea typeface="微軟正黑體"/>
              </a:rPr>
              <a:t>Lower_Wrap_Boundary = (INT(Start_Address/WRAP_BYTES) * WRAP_BYTES) </a:t>
            </a:r>
            <a:br>
              <a:rPr sz="1800"/>
            </a:br>
            <a:r>
              <a:rPr b="0" lang="en-US" sz="1800" spc="-1" strike="noStrike">
                <a:solidFill>
                  <a:schemeClr val="dk1"/>
                </a:solidFill>
                <a:latin typeface="Times New Roman"/>
                <a:ea typeface="微軟正黑體"/>
              </a:rPr>
              <a:t>= 10’d256 = 10’h100</a:t>
            </a:r>
            <a:endParaRPr b="0" lang="en-US" sz="1800" spc="-1" strike="noStrike">
              <a:solidFill>
                <a:srgbClr val="000000"/>
              </a:solidFill>
              <a:latin typeface="Arial"/>
            </a:endParaRPr>
          </a:p>
          <a:p>
            <a:pPr marL="216000" indent="-216000" defTabSz="914400">
              <a:lnSpc>
                <a:spcPct val="100000"/>
              </a:lnSpc>
              <a:spcBef>
                <a:spcPts val="601"/>
              </a:spcBef>
              <a:spcAft>
                <a:spcPts val="1800"/>
              </a:spcAft>
              <a:buClr>
                <a:srgbClr val="000000"/>
              </a:buClr>
              <a:buFont typeface="Arial"/>
              <a:buChar char="•"/>
            </a:pPr>
            <a:r>
              <a:rPr b="0" lang="en-US" sz="1800" spc="-1" strike="noStrike">
                <a:solidFill>
                  <a:schemeClr val="dk1"/>
                </a:solidFill>
                <a:latin typeface="Times New Roman"/>
                <a:ea typeface="微軟正黑體"/>
              </a:rPr>
              <a:t>Upper_Wrap_Boundary = Lower_Wrap_Boundary + WRAP_BYTES  </a:t>
            </a:r>
            <a:br>
              <a:rPr sz="1800"/>
            </a:br>
            <a:r>
              <a:rPr b="0" lang="en-US" sz="1800" spc="-1" strike="noStrike">
                <a:solidFill>
                  <a:schemeClr val="dk1"/>
                </a:solidFill>
                <a:latin typeface="Times New Roman"/>
                <a:ea typeface="微軟正黑體"/>
              </a:rPr>
              <a:t>=10’d384 = 10’h180</a:t>
            </a:r>
            <a:endParaRPr b="0" lang="en-US" sz="1800" spc="-1" strike="noStrike">
              <a:solidFill>
                <a:srgbClr val="000000"/>
              </a:solidFill>
              <a:latin typeface="Arial"/>
            </a:endParaRPr>
          </a:p>
        </p:txBody>
      </p:sp>
      <p:graphicFrame>
        <p:nvGraphicFramePr>
          <p:cNvPr id="290" name="表格 5"/>
          <p:cNvGraphicFramePr/>
          <p:nvPr/>
        </p:nvGraphicFramePr>
        <p:xfrm>
          <a:off x="8452080" y="1049400"/>
          <a:ext cx="1259280" cy="5191200"/>
        </p:xfrm>
        <a:graphic>
          <a:graphicData uri="http://schemas.openxmlformats.org/drawingml/2006/table">
            <a:tbl>
              <a:tblPr/>
              <a:tblGrid>
                <a:gridCol w="1259640"/>
              </a:tblGrid>
              <a:tr h="370800">
                <a:tc>
                  <a:txBody>
                    <a:bodyPr anchor="t">
                      <a:noAutofit/>
                    </a:bodyPr>
                    <a:p>
                      <a:pPr defTabSz="914400">
                        <a:lnSpc>
                          <a:spcPct val="100000"/>
                        </a:lnSpc>
                      </a:pPr>
                      <a:r>
                        <a:rPr b="1" lang="en-US" sz="1800" spc="-1" strike="noStrike">
                          <a:solidFill>
                            <a:srgbClr val="000000"/>
                          </a:solidFill>
                          <a:latin typeface="Univers"/>
                        </a:rPr>
                        <a:t>0x100</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4">
                        <a:lumMod val="60000"/>
                        <a:lumOff val="40000"/>
                      </a:schemeClr>
                    </a:solidFill>
                  </a:tcPr>
                </a:tc>
              </a:tr>
              <a:tr h="370800">
                <a:tc>
                  <a:txBody>
                    <a:bodyPr anchor="t">
                      <a:noAutofit/>
                    </a:bodyPr>
                    <a:p>
                      <a:pPr defTabSz="914400">
                        <a:lnSpc>
                          <a:spcPct val="100000"/>
                        </a:lnSpc>
                      </a:pPr>
                      <a:r>
                        <a:rPr b="0" lang="en-US" sz="1800" spc="-1" strike="noStrike">
                          <a:solidFill>
                            <a:schemeClr val="dk1"/>
                          </a:solidFill>
                          <a:latin typeface="Univers"/>
                        </a:rPr>
                        <a:t>0x108</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60000"/>
                        <a:lumOff val="40000"/>
                      </a:schemeClr>
                    </a:solidFill>
                  </a:tcPr>
                </a:tc>
              </a:tr>
              <a:tr h="370800">
                <a:tc>
                  <a:txBody>
                    <a:bodyPr anchor="t">
                      <a:noAutofit/>
                    </a:bodyPr>
                    <a:p>
                      <a:pPr defTabSz="914400">
                        <a:lnSpc>
                          <a:spcPct val="100000"/>
                        </a:lnSpc>
                        <a:tabLst>
                          <a:tab algn="l" pos="0"/>
                        </a:tabLst>
                      </a:pPr>
                      <a:r>
                        <a:rPr b="0" lang="en-US" sz="1800" spc="-1" strike="noStrike">
                          <a:solidFill>
                            <a:schemeClr val="dk1"/>
                          </a:solidFill>
                          <a:latin typeface="Univers"/>
                        </a:rPr>
                        <a:t>0x112</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60000"/>
                        <a:lumOff val="40000"/>
                      </a:schemeClr>
                    </a:solidFill>
                  </a:tcPr>
                </a:tc>
              </a:tr>
              <a:tr h="370800">
                <a:tc>
                  <a:txBody>
                    <a:bodyPr anchor="t">
                      <a:noAutofit/>
                    </a:bodyPr>
                    <a:p>
                      <a:pPr defTabSz="914400">
                        <a:lnSpc>
                          <a:spcPct val="100000"/>
                        </a:lnSpc>
                        <a:tabLst>
                          <a:tab algn="l" pos="0"/>
                        </a:tabLst>
                      </a:pPr>
                      <a:r>
                        <a:rPr b="0" lang="en-US" sz="1800" spc="-1" strike="noStrike">
                          <a:solidFill>
                            <a:schemeClr val="dk1"/>
                          </a:solidFill>
                          <a:latin typeface="Univers"/>
                        </a:rPr>
                        <a:t>0x120</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60000"/>
                        <a:lumOff val="40000"/>
                      </a:schemeClr>
                    </a:solidFill>
                  </a:tcPr>
                </a:tc>
              </a:tr>
              <a:tr h="370800">
                <a:tc>
                  <a:txBody>
                    <a:bodyPr anchor="t">
                      <a:noAutofit/>
                    </a:bodyPr>
                    <a:p>
                      <a:pPr defTabSz="914400">
                        <a:lnSpc>
                          <a:spcPct val="100000"/>
                        </a:lnSpc>
                        <a:tabLst>
                          <a:tab algn="l" pos="0"/>
                        </a:tabLst>
                      </a:pPr>
                      <a:r>
                        <a:rPr b="0" lang="en-US" sz="1800" spc="-1" strike="noStrike">
                          <a:solidFill>
                            <a:schemeClr val="dk1"/>
                          </a:solidFill>
                          <a:latin typeface="Univers"/>
                        </a:rPr>
                        <a:t>0x128</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60000"/>
                        <a:lumOff val="40000"/>
                      </a:schemeClr>
                    </a:solidFill>
                  </a:tcPr>
                </a:tc>
              </a:tr>
              <a:tr h="370800">
                <a:tc>
                  <a:txBody>
                    <a:bodyPr anchor="t">
                      <a:noAutofit/>
                    </a:bodyPr>
                    <a:p>
                      <a:pPr defTabSz="914400">
                        <a:lnSpc>
                          <a:spcPct val="100000"/>
                        </a:lnSpc>
                        <a:tabLst>
                          <a:tab algn="l" pos="0"/>
                        </a:tabLst>
                      </a:pPr>
                      <a:r>
                        <a:rPr b="0" lang="en-US" sz="1800" spc="-1" strike="noStrike">
                          <a:solidFill>
                            <a:schemeClr val="dk1"/>
                          </a:solidFill>
                          <a:latin typeface="Univers"/>
                        </a:rPr>
                        <a:t>0x136</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60000"/>
                        <a:lumOff val="40000"/>
                      </a:schemeClr>
                    </a:solidFill>
                  </a:tcPr>
                </a:tc>
              </a:tr>
              <a:tr h="370800">
                <a:tc>
                  <a:txBody>
                    <a:bodyPr anchor="t">
                      <a:noAutofit/>
                    </a:bodyPr>
                    <a:p>
                      <a:pPr defTabSz="914400">
                        <a:lnSpc>
                          <a:spcPct val="100000"/>
                        </a:lnSpc>
                        <a:tabLst>
                          <a:tab algn="l" pos="0"/>
                        </a:tabLst>
                      </a:pPr>
                      <a:r>
                        <a:rPr b="0" lang="en-US" sz="1800" spc="-1" strike="noStrike">
                          <a:solidFill>
                            <a:schemeClr val="dk1"/>
                          </a:solidFill>
                          <a:latin typeface="Univers"/>
                        </a:rPr>
                        <a:t>0x144</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60000"/>
                        <a:lumOff val="40000"/>
                      </a:schemeClr>
                    </a:solidFill>
                  </a:tcPr>
                </a:tc>
              </a:tr>
              <a:tr h="370800">
                <a:tc>
                  <a:txBody>
                    <a:bodyPr anchor="t">
                      <a:noAutofit/>
                    </a:bodyPr>
                    <a:p>
                      <a:pPr defTabSz="914400">
                        <a:lnSpc>
                          <a:spcPct val="100000"/>
                        </a:lnSpc>
                        <a:tabLst>
                          <a:tab algn="l" pos="0"/>
                        </a:tabLst>
                      </a:pPr>
                      <a:r>
                        <a:rPr b="0" lang="en-US" sz="1800" spc="-1" strike="noStrike">
                          <a:solidFill>
                            <a:schemeClr val="dk1"/>
                          </a:solidFill>
                          <a:latin typeface="Univers"/>
                        </a:rPr>
                        <a:t>0x152</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60000"/>
                        <a:lumOff val="40000"/>
                      </a:schemeClr>
                    </a:solidFill>
                  </a:tcPr>
                </a:tc>
              </a:tr>
              <a:tr h="370800">
                <a:tc>
                  <a:txBody>
                    <a:bodyPr anchor="t">
                      <a:noAutofit/>
                    </a:bodyPr>
                    <a:p>
                      <a:pPr defTabSz="914400">
                        <a:lnSpc>
                          <a:spcPct val="100000"/>
                        </a:lnSpc>
                        <a:tabLst>
                          <a:tab algn="l" pos="0"/>
                        </a:tabLst>
                      </a:pPr>
                      <a:r>
                        <a:rPr b="0" lang="en-US" sz="1800" spc="-1" strike="noStrike">
                          <a:solidFill>
                            <a:schemeClr val="dk1"/>
                          </a:solidFill>
                          <a:latin typeface="Univers"/>
                        </a:rPr>
                        <a:t>0x160</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60000"/>
                        <a:lumOff val="40000"/>
                      </a:schemeClr>
                    </a:solidFill>
                  </a:tcPr>
                </a:tc>
              </a:tr>
              <a:tr h="370800">
                <a:tc>
                  <a:txBody>
                    <a:bodyPr anchor="t">
                      <a:noAutofit/>
                    </a:bodyPr>
                    <a:p>
                      <a:pPr defTabSz="914400">
                        <a:lnSpc>
                          <a:spcPct val="100000"/>
                        </a:lnSpc>
                        <a:tabLst>
                          <a:tab algn="l" pos="0"/>
                        </a:tabLst>
                      </a:pPr>
                      <a:r>
                        <a:rPr b="0" lang="en-US" sz="1800" spc="-1" strike="noStrike">
                          <a:solidFill>
                            <a:schemeClr val="dk1"/>
                          </a:solidFill>
                          <a:latin typeface="Univers"/>
                        </a:rPr>
                        <a:t>0x168</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60000"/>
                        <a:lumOff val="40000"/>
                      </a:schemeClr>
                    </a:solidFill>
                  </a:tcPr>
                </a:tc>
              </a:tr>
              <a:tr h="370800">
                <a:tc>
                  <a:txBody>
                    <a:bodyPr anchor="t">
                      <a:noAutofit/>
                    </a:bodyPr>
                    <a:p>
                      <a:pPr defTabSz="914400">
                        <a:lnSpc>
                          <a:spcPct val="100000"/>
                        </a:lnSpc>
                        <a:tabLst>
                          <a:tab algn="l" pos="0"/>
                        </a:tabLst>
                      </a:pPr>
                      <a:r>
                        <a:rPr b="0" lang="en-US" sz="1800" spc="-1" strike="noStrike">
                          <a:solidFill>
                            <a:schemeClr val="dk1"/>
                          </a:solidFill>
                          <a:latin typeface="Univers"/>
                        </a:rPr>
                        <a:t>0x176</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60000"/>
                        <a:lumOff val="40000"/>
                      </a:schemeClr>
                    </a:solidFill>
                  </a:tcPr>
                </a:tc>
              </a:tr>
              <a:tr h="370800">
                <a:tc>
                  <a:txBody>
                    <a:bodyPr anchor="t">
                      <a:noAutofit/>
                    </a:bodyPr>
                    <a:p>
                      <a:pPr defTabSz="914400">
                        <a:lnSpc>
                          <a:spcPct val="100000"/>
                        </a:lnSpc>
                        <a:tabLst>
                          <a:tab algn="l" pos="0"/>
                        </a:tabLst>
                      </a:pPr>
                      <a:r>
                        <a:rPr b="0" lang="en-US" sz="1800" spc="-1" strike="noStrike">
                          <a:solidFill>
                            <a:schemeClr val="dk1"/>
                          </a:solidFill>
                          <a:latin typeface="Univers"/>
                        </a:rPr>
                        <a:t>0x184</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60000"/>
                        <a:lumOff val="40000"/>
                      </a:schemeClr>
                    </a:solidFill>
                  </a:tcPr>
                </a:tc>
              </a:tr>
              <a:tr h="370800">
                <a:tc>
                  <a:txBody>
                    <a:bodyPr anchor="t">
                      <a:noAutofit/>
                    </a:bodyPr>
                    <a:p>
                      <a:pPr defTabSz="914400">
                        <a:lnSpc>
                          <a:spcPct val="100000"/>
                        </a:lnSpc>
                        <a:tabLst>
                          <a:tab algn="l" pos="0"/>
                        </a:tabLst>
                      </a:pPr>
                      <a:r>
                        <a:rPr b="0" lang="en-US" sz="1800" spc="-1" strike="noStrike">
                          <a:solidFill>
                            <a:schemeClr val="dk1"/>
                          </a:solidFill>
                          <a:latin typeface="Univers"/>
                        </a:rPr>
                        <a:t>0x192</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60000"/>
                        <a:lumOff val="40000"/>
                      </a:schemeClr>
                    </a:solidFill>
                  </a:tcPr>
                </a:tc>
              </a:tr>
              <a:tr h="370800">
                <a:tc>
                  <a:txBody>
                    <a:bodyPr anchor="t">
                      <a:noAutofit/>
                    </a:bodyPr>
                    <a:p>
                      <a:pPr defTabSz="914400">
                        <a:lnSpc>
                          <a:spcPct val="100000"/>
                        </a:lnSpc>
                        <a:tabLst>
                          <a:tab algn="l" pos="0"/>
                        </a:tabLst>
                      </a:pPr>
                      <a:r>
                        <a:rPr b="1" lang="en-US" sz="1800" spc="-1" strike="noStrike">
                          <a:solidFill>
                            <a:schemeClr val="dk1"/>
                          </a:solidFill>
                          <a:latin typeface="Univers"/>
                        </a:rPr>
                        <a:t>0x180</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60000"/>
                        <a:lumOff val="40000"/>
                      </a:schemeClr>
                    </a:solidFill>
                  </a:tcPr>
                </a:tc>
              </a:tr>
            </a:tbl>
          </a:graphicData>
        </a:graphic>
      </p:graphicFrame>
      <p:sp>
        <p:nvSpPr>
          <p:cNvPr id="291" name="文字方塊 7"/>
          <p:cNvSpPr/>
          <p:nvPr/>
        </p:nvSpPr>
        <p:spPr>
          <a:xfrm>
            <a:off x="9948600" y="864720"/>
            <a:ext cx="202752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Times New Roman"/>
                <a:ea typeface="微軟正黑體"/>
              </a:rPr>
              <a:t>Lower_Boundary </a:t>
            </a:r>
            <a:endParaRPr b="0" lang="en-US" sz="1800" spc="-1" strike="noStrike">
              <a:solidFill>
                <a:srgbClr val="000000"/>
              </a:solidFill>
              <a:latin typeface="Arial"/>
            </a:endParaRPr>
          </a:p>
        </p:txBody>
      </p:sp>
      <p:sp>
        <p:nvSpPr>
          <p:cNvPr id="292" name="文字方塊 10"/>
          <p:cNvSpPr/>
          <p:nvPr/>
        </p:nvSpPr>
        <p:spPr>
          <a:xfrm>
            <a:off x="9948600" y="5649120"/>
            <a:ext cx="202752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Times New Roman"/>
                <a:ea typeface="微軟正黑體"/>
              </a:rPr>
              <a:t>Upper_Boundary </a:t>
            </a:r>
            <a:endParaRPr b="0" lang="en-US" sz="1800" spc="-1" strike="noStrike">
              <a:solidFill>
                <a:srgbClr val="000000"/>
              </a:solidFill>
              <a:latin typeface="Arial"/>
            </a:endParaRPr>
          </a:p>
        </p:txBody>
      </p:sp>
      <p:sp>
        <p:nvSpPr>
          <p:cNvPr id="293" name="文字方塊 12"/>
          <p:cNvSpPr/>
          <p:nvPr/>
        </p:nvSpPr>
        <p:spPr>
          <a:xfrm>
            <a:off x="9957240" y="2759400"/>
            <a:ext cx="166176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Times New Roman"/>
                <a:ea typeface="微軟正黑體"/>
              </a:rPr>
              <a:t>Start_Address </a:t>
            </a:r>
            <a:endParaRPr b="0" lang="en-US" sz="1800" spc="-1" strike="noStrike">
              <a:solidFill>
                <a:srgbClr val="000000"/>
              </a:solidFill>
              <a:latin typeface="Arial"/>
            </a:endParaRPr>
          </a:p>
        </p:txBody>
      </p:sp>
      <p:sp>
        <p:nvSpPr>
          <p:cNvPr id="294" name="箭號: 向右 13"/>
          <p:cNvSpPr/>
          <p:nvPr/>
        </p:nvSpPr>
        <p:spPr>
          <a:xfrm>
            <a:off x="9707040" y="1023480"/>
            <a:ext cx="249120" cy="147240"/>
          </a:xfrm>
          <a:prstGeom prst="rightArrow">
            <a:avLst>
              <a:gd name="adj1" fmla="val 50000"/>
              <a:gd name="adj2" fmla="val 50000"/>
            </a:avLst>
          </a:prstGeom>
          <a:solidFill>
            <a:srgbClr val="814dff"/>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29160" bIns="29160" anchor="ctr">
            <a:noAutofit/>
          </a:bodyPr>
          <a:p>
            <a:pPr algn="ctr" defTabSz="914400">
              <a:lnSpc>
                <a:spcPct val="100000"/>
              </a:lnSpc>
            </a:pPr>
            <a:endParaRPr b="0" lang="en-US" sz="1800" spc="-1" strike="noStrike">
              <a:solidFill>
                <a:schemeClr val="lt1"/>
              </a:solidFill>
              <a:latin typeface="Times New Roman"/>
              <a:ea typeface="微軟正黑體"/>
            </a:endParaRPr>
          </a:p>
        </p:txBody>
      </p:sp>
      <p:sp>
        <p:nvSpPr>
          <p:cNvPr id="295" name="箭號: 向右 14"/>
          <p:cNvSpPr/>
          <p:nvPr/>
        </p:nvSpPr>
        <p:spPr>
          <a:xfrm>
            <a:off x="9711720" y="2869920"/>
            <a:ext cx="249120" cy="147240"/>
          </a:xfrm>
          <a:prstGeom prst="rightArrow">
            <a:avLst>
              <a:gd name="adj1" fmla="val 50000"/>
              <a:gd name="adj2" fmla="val 50000"/>
            </a:avLst>
          </a:prstGeom>
          <a:solidFill>
            <a:srgbClr val="814dff"/>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29160" bIns="29160" anchor="ctr">
            <a:noAutofit/>
          </a:bodyPr>
          <a:p>
            <a:pPr algn="ctr" defTabSz="914400">
              <a:lnSpc>
                <a:spcPct val="100000"/>
              </a:lnSpc>
            </a:pPr>
            <a:endParaRPr b="0" lang="en-US" sz="1800" spc="-1" strike="noStrike">
              <a:solidFill>
                <a:schemeClr val="lt1"/>
              </a:solidFill>
              <a:latin typeface="Times New Roman"/>
              <a:ea typeface="微軟正黑體"/>
            </a:endParaRPr>
          </a:p>
        </p:txBody>
      </p:sp>
      <p:sp>
        <p:nvSpPr>
          <p:cNvPr id="296" name="箭號: 向右 15"/>
          <p:cNvSpPr/>
          <p:nvPr/>
        </p:nvSpPr>
        <p:spPr>
          <a:xfrm>
            <a:off x="9711720" y="5833800"/>
            <a:ext cx="249120" cy="147240"/>
          </a:xfrm>
          <a:prstGeom prst="rightArrow">
            <a:avLst>
              <a:gd name="adj1" fmla="val 50000"/>
              <a:gd name="adj2" fmla="val 50000"/>
            </a:avLst>
          </a:prstGeom>
          <a:solidFill>
            <a:srgbClr val="814dff"/>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29160" bIns="29160" anchor="ctr">
            <a:noAutofit/>
          </a:bodyPr>
          <a:p>
            <a:pPr algn="ctr" defTabSz="914400">
              <a:lnSpc>
                <a:spcPct val="100000"/>
              </a:lnSpc>
            </a:pPr>
            <a:endParaRPr b="0" lang="en-US" sz="1800" spc="-1" strike="noStrike">
              <a:solidFill>
                <a:schemeClr val="lt1"/>
              </a:solidFill>
              <a:latin typeface="Times New Roman"/>
              <a:ea typeface="微軟正黑體"/>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PlaceHolder 1"/>
          <p:cNvSpPr>
            <a:spLocks noGrp="1"/>
          </p:cNvSpPr>
          <p:nvPr>
            <p:ph type="title"/>
          </p:nvPr>
        </p:nvSpPr>
        <p:spPr>
          <a:xfrm>
            <a:off x="1523880" y="1463040"/>
            <a:ext cx="9915120" cy="2339640"/>
          </a:xfrm>
          <a:prstGeom prst="rect">
            <a:avLst/>
          </a:prstGeom>
          <a:noFill/>
          <a:ln w="0">
            <a:noFill/>
          </a:ln>
        </p:spPr>
        <p:txBody>
          <a:bodyPr lIns="91440" rIns="91440" tIns="45720" bIns="45720" anchor="b">
            <a:noAutofit/>
          </a:bodyPr>
          <a:p>
            <a:pPr indent="0" algn="ctr" defTabSz="914400">
              <a:lnSpc>
                <a:spcPct val="90000"/>
              </a:lnSpc>
              <a:buNone/>
              <a:tabLst>
                <a:tab algn="l" pos="0"/>
              </a:tabLst>
            </a:pPr>
            <a:r>
              <a:rPr b="1" lang="en-US" sz="6000" spc="392" strike="noStrike" cap="all">
                <a:solidFill>
                  <a:schemeClr val="lt1"/>
                </a:solidFill>
                <a:latin typeface="Times New Roman"/>
                <a:ea typeface="微軟正黑體"/>
              </a:rPr>
              <a:t>AXI </a:t>
            </a:r>
            <a:r>
              <a:rPr b="1" lang="zh-TW" sz="6000" spc="392" strike="noStrike" cap="all">
                <a:solidFill>
                  <a:schemeClr val="lt1"/>
                </a:solidFill>
                <a:latin typeface="Times New Roman"/>
                <a:ea typeface="微軟正黑體"/>
              </a:rPr>
              <a:t>版本簡介</a:t>
            </a:r>
            <a:endParaRPr b="0" lang="en-US" sz="6000" spc="-1" strike="noStrike">
              <a:solidFill>
                <a:schemeClr val="dk1"/>
              </a:solidFill>
              <a:latin typeface="Univers"/>
            </a:endParaRPr>
          </a:p>
        </p:txBody>
      </p:sp>
      <p:sp>
        <p:nvSpPr>
          <p:cNvPr id="127" name="PlaceHolder 2"/>
          <p:cNvSpPr>
            <a:spLocks noGrp="1"/>
          </p:cNvSpPr>
          <p:nvPr>
            <p:ph type="subTitle"/>
          </p:nvPr>
        </p:nvSpPr>
        <p:spPr>
          <a:xfrm>
            <a:off x="1527120" y="3858840"/>
            <a:ext cx="9142920" cy="132480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zh-TW" sz="2000" spc="-1" strike="noStrike">
                <a:solidFill>
                  <a:schemeClr val="lt1"/>
                </a:solidFill>
                <a:latin typeface="Microsoft JhengHei UI"/>
                <a:ea typeface="Microsoft JhengHei UI"/>
              </a:rPr>
              <a:t>副標題</a:t>
            </a:r>
            <a:endParaRPr b="0" lang="en-US"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PlaceHolder 1"/>
          <p:cNvSpPr>
            <a:spLocks noGrp="1"/>
          </p:cNvSpPr>
          <p:nvPr>
            <p:ph type="title"/>
          </p:nvPr>
        </p:nvSpPr>
        <p:spPr>
          <a:xfrm>
            <a:off x="408600" y="-280440"/>
            <a:ext cx="8188560" cy="1178640"/>
          </a:xfrm>
          <a:prstGeom prst="rect">
            <a:avLst/>
          </a:prstGeom>
          <a:noFill/>
          <a:ln w="0">
            <a:noFill/>
          </a:ln>
        </p:spPr>
        <p:txBody>
          <a:bodyPr lIns="91440" rIns="91440" tIns="45720" bIns="45720" anchor="b">
            <a:normAutofit/>
          </a:bodyPr>
          <a:p>
            <a:pPr indent="0" defTabSz="914400">
              <a:lnSpc>
                <a:spcPct val="90000"/>
              </a:lnSpc>
              <a:buNone/>
              <a:tabLst>
                <a:tab algn="l" pos="0"/>
              </a:tabLst>
            </a:pPr>
            <a:r>
              <a:rPr b="0" lang="en-US" sz="5400" spc="-1" strike="noStrike">
                <a:solidFill>
                  <a:schemeClr val="dk1"/>
                </a:solidFill>
                <a:latin typeface="Times New Roman"/>
                <a:ea typeface="微軟正黑體"/>
              </a:rPr>
              <a:t>AWREGION</a:t>
            </a:r>
            <a:r>
              <a:rPr b="0" lang="zh-TW" sz="5400" spc="-1" strike="noStrike">
                <a:solidFill>
                  <a:schemeClr val="dk1"/>
                </a:solidFill>
                <a:latin typeface="Times New Roman"/>
                <a:ea typeface="微軟正黑體"/>
              </a:rPr>
              <a:t>補充說明</a:t>
            </a:r>
            <a:endParaRPr b="0" lang="en-US" sz="5400" spc="-1" strike="noStrike">
              <a:solidFill>
                <a:schemeClr val="dk1"/>
              </a:solidFill>
              <a:latin typeface="Univers"/>
            </a:endParaRPr>
          </a:p>
        </p:txBody>
      </p:sp>
      <p:sp>
        <p:nvSpPr>
          <p:cNvPr id="298" name="文字方塊 4"/>
          <p:cNvSpPr/>
          <p:nvPr/>
        </p:nvSpPr>
        <p:spPr>
          <a:xfrm>
            <a:off x="483840" y="1107360"/>
            <a:ext cx="10844280" cy="2038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pc="-1" strike="noStrike">
                <a:solidFill>
                  <a:srgbClr val="191b1f"/>
                </a:solidFill>
                <a:latin typeface="Times New Roman"/>
                <a:ea typeface="微軟正黑體"/>
              </a:rPr>
              <a:t>AxRegion</a:t>
            </a:r>
            <a:r>
              <a:rPr b="1" lang="zh-TW" sz="1800" spc="-1" strike="noStrike">
                <a:solidFill>
                  <a:srgbClr val="191b1f"/>
                </a:solidFill>
                <a:latin typeface="Times New Roman"/>
                <a:ea typeface="微軟正黑體"/>
              </a:rPr>
              <a:t>訊號，該訊號為</a:t>
            </a:r>
            <a:r>
              <a:rPr b="1" lang="en-US" sz="1800" spc="-1" strike="noStrike">
                <a:solidFill>
                  <a:srgbClr val="191b1f"/>
                </a:solidFill>
                <a:latin typeface="Times New Roman"/>
                <a:ea typeface="微軟正黑體"/>
              </a:rPr>
              <a:t>4bit</a:t>
            </a:r>
            <a:r>
              <a:rPr b="0" lang="zh-TW" sz="1800" spc="-1" strike="noStrike">
                <a:solidFill>
                  <a:srgbClr val="191b1f"/>
                </a:solidFill>
                <a:latin typeface="Times New Roman"/>
                <a:ea typeface="微軟正黑體"/>
              </a:rPr>
              <a:t>。分為</a:t>
            </a:r>
            <a:r>
              <a:rPr b="1" lang="en-US" sz="1800" spc="-1" strike="noStrike">
                <a:solidFill>
                  <a:srgbClr val="191b1f"/>
                </a:solidFill>
                <a:latin typeface="Times New Roman"/>
                <a:ea typeface="微軟正黑體"/>
              </a:rPr>
              <a:t>AWRegion</a:t>
            </a:r>
            <a:r>
              <a:rPr b="0" lang="zh-TW" sz="1800" spc="-1" strike="noStrike">
                <a:solidFill>
                  <a:srgbClr val="191b1f"/>
                </a:solidFill>
                <a:latin typeface="Times New Roman"/>
                <a:ea typeface="微軟正黑體"/>
              </a:rPr>
              <a:t>和</a:t>
            </a:r>
            <a:r>
              <a:rPr b="1" lang="en-US" sz="1800" spc="-1" strike="noStrike">
                <a:solidFill>
                  <a:srgbClr val="191b1f"/>
                </a:solidFill>
                <a:latin typeface="Times New Roman"/>
                <a:ea typeface="微軟正黑體"/>
              </a:rPr>
              <a:t>ARRegion</a:t>
            </a:r>
            <a:r>
              <a:rPr b="0" lang="zh-TW" sz="1800" spc="-1" strike="noStrike">
                <a:solidFill>
                  <a:srgbClr val="191b1f"/>
                </a:solidFill>
                <a:latin typeface="Times New Roman"/>
                <a:ea typeface="微軟正黑體"/>
              </a:rPr>
              <a:t>兩個訊號。顧名思義，它的用途是用來指定對應的</a:t>
            </a:r>
            <a:r>
              <a:rPr b="0" lang="en-US" sz="1800" spc="-1" strike="noStrike">
                <a:solidFill>
                  <a:srgbClr val="191b1f"/>
                </a:solidFill>
                <a:latin typeface="Times New Roman"/>
                <a:ea typeface="微軟正黑體"/>
              </a:rPr>
              <a:t>Region</a:t>
            </a:r>
            <a:r>
              <a:rPr b="0" lang="zh-TW" sz="1800" spc="-1" strike="noStrike">
                <a:solidFill>
                  <a:srgbClr val="191b1f"/>
                </a:solidFill>
                <a:latin typeface="Times New Roman"/>
                <a:ea typeface="微軟正黑體"/>
              </a:rPr>
              <a:t>，由於它有</a:t>
            </a:r>
            <a:r>
              <a:rPr b="0" lang="en-US" sz="1800" spc="-1" strike="noStrike">
                <a:solidFill>
                  <a:srgbClr val="191b1f"/>
                </a:solidFill>
                <a:latin typeface="Times New Roman"/>
                <a:ea typeface="微軟正黑體"/>
              </a:rPr>
              <a:t>4bit</a:t>
            </a:r>
            <a:r>
              <a:rPr b="0" lang="zh-TW" sz="1800" spc="-1" strike="noStrike">
                <a:solidFill>
                  <a:srgbClr val="191b1f"/>
                </a:solidFill>
                <a:latin typeface="Times New Roman"/>
                <a:ea typeface="微軟正黑體"/>
              </a:rPr>
              <a:t>，對應的最多可以指定</a:t>
            </a:r>
            <a:r>
              <a:rPr b="0" lang="en-US" sz="1800" spc="-1" strike="noStrike">
                <a:solidFill>
                  <a:srgbClr val="191b1f"/>
                </a:solidFill>
                <a:latin typeface="Times New Roman"/>
                <a:ea typeface="微軟正黑體"/>
              </a:rPr>
              <a:t>16</a:t>
            </a:r>
            <a:r>
              <a:rPr b="0" lang="zh-TW" sz="1800" spc="-1" strike="noStrike">
                <a:solidFill>
                  <a:srgbClr val="191b1f"/>
                </a:solidFill>
                <a:latin typeface="Times New Roman"/>
                <a:ea typeface="微軟正黑體"/>
              </a:rPr>
              <a:t>個</a:t>
            </a:r>
            <a:r>
              <a:rPr b="0" lang="en-US" sz="1800" spc="-1" strike="noStrike">
                <a:solidFill>
                  <a:srgbClr val="191b1f"/>
                </a:solidFill>
                <a:latin typeface="Times New Roman"/>
                <a:ea typeface="微軟正黑體"/>
              </a:rPr>
              <a:t>Region</a:t>
            </a:r>
            <a:r>
              <a:rPr b="0" lang="zh-TW" sz="1800" spc="-1" strike="noStrike">
                <a:solidFill>
                  <a:srgbClr val="191b1f"/>
                </a:solidFill>
                <a:latin typeface="Times New Roman"/>
                <a:ea typeface="微軟正黑體"/>
              </a:rPr>
              <a:t>。</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r>
              <a:rPr b="0" lang="en-US" sz="1800" spc="-1" strike="noStrike">
                <a:solidFill>
                  <a:srgbClr val="191b1f"/>
                </a:solidFill>
                <a:latin typeface="Times New Roman"/>
                <a:ea typeface="微軟正黑體"/>
              </a:rPr>
              <a:t>EX: </a:t>
            </a:r>
            <a:r>
              <a:rPr b="0" lang="zh-TW" sz="1800" spc="-1" strike="noStrike">
                <a:solidFill>
                  <a:srgbClr val="191b1f"/>
                </a:solidFill>
                <a:latin typeface="Times New Roman"/>
                <a:ea typeface="微軟正黑體"/>
              </a:rPr>
              <a:t>在同一個</a:t>
            </a:r>
            <a:r>
              <a:rPr b="0" lang="en-US" sz="1800" spc="-1" strike="noStrike">
                <a:solidFill>
                  <a:srgbClr val="191b1f"/>
                </a:solidFill>
                <a:latin typeface="Times New Roman"/>
                <a:ea typeface="微軟正黑體"/>
              </a:rPr>
              <a:t>Slave</a:t>
            </a:r>
            <a:r>
              <a:rPr b="0" lang="zh-TW" sz="1800" spc="-1" strike="noStrike">
                <a:solidFill>
                  <a:srgbClr val="191b1f"/>
                </a:solidFill>
                <a:latin typeface="Times New Roman"/>
                <a:ea typeface="微軟正黑體"/>
              </a:rPr>
              <a:t>之間有不同的資料類型，如果用</a:t>
            </a:r>
            <a:r>
              <a:rPr b="0" lang="en-US" sz="1800" spc="-1" strike="noStrike">
                <a:solidFill>
                  <a:srgbClr val="191b1f"/>
                </a:solidFill>
                <a:latin typeface="Times New Roman"/>
                <a:ea typeface="微軟正黑體"/>
              </a:rPr>
              <a:t>AXI</a:t>
            </a:r>
            <a:r>
              <a:rPr b="0" lang="zh-TW" sz="1800" spc="-1" strike="noStrike">
                <a:solidFill>
                  <a:srgbClr val="191b1f"/>
                </a:solidFill>
                <a:latin typeface="Times New Roman"/>
                <a:ea typeface="微軟正黑體"/>
              </a:rPr>
              <a:t>對其進行訪問，那麼就需要對地址進行</a:t>
            </a:r>
            <a:r>
              <a:rPr b="0" lang="zh-TW" sz="1800" spc="-1" strike="noStrike" u="sng">
                <a:solidFill>
                  <a:srgbClr val="0563c1"/>
                </a:solidFill>
                <a:uFillTx/>
                <a:latin typeface="Times New Roman"/>
                <a:ea typeface="微軟正黑體"/>
                <a:hlinkClick r:id="rId1"/>
              </a:rPr>
              <a:t>譯碼</a:t>
            </a:r>
            <a:r>
              <a:rPr b="0" lang="zh-TW" sz="1800" spc="-1" strike="noStrike">
                <a:solidFill>
                  <a:srgbClr val="191b1f"/>
                </a:solidFill>
                <a:latin typeface="Times New Roman"/>
                <a:ea typeface="微軟正黑體"/>
              </a:rPr>
              <a:t>，從而選擇需要的</a:t>
            </a:r>
            <a:r>
              <a:rPr b="0" lang="en-US" sz="1800" spc="-1" strike="noStrike">
                <a:solidFill>
                  <a:srgbClr val="191b1f"/>
                </a:solidFill>
                <a:latin typeface="Times New Roman"/>
                <a:ea typeface="微軟正黑體"/>
              </a:rPr>
              <a:t>Region</a:t>
            </a:r>
            <a:r>
              <a:rPr b="0" lang="zh-TW" sz="1800" spc="-1" strike="noStrike">
                <a:solidFill>
                  <a:srgbClr val="191b1f"/>
                </a:solidFill>
                <a:latin typeface="Times New Roman"/>
                <a:ea typeface="微軟正黑體"/>
              </a:rPr>
              <a:t>。但如果有</a:t>
            </a:r>
            <a:r>
              <a:rPr b="0" lang="en-US" sz="1800" spc="-1" strike="noStrike">
                <a:solidFill>
                  <a:srgbClr val="191b1f"/>
                </a:solidFill>
                <a:latin typeface="Times New Roman"/>
                <a:ea typeface="微軟正黑體"/>
              </a:rPr>
              <a:t>Region</a:t>
            </a:r>
            <a:r>
              <a:rPr b="0" lang="zh-TW" sz="1800" spc="-1" strike="noStrike">
                <a:solidFill>
                  <a:srgbClr val="191b1f"/>
                </a:solidFill>
                <a:latin typeface="Times New Roman"/>
                <a:ea typeface="微軟正黑體"/>
              </a:rPr>
              <a:t>訊號，可以直接根據</a:t>
            </a:r>
            <a:r>
              <a:rPr b="0" lang="en-US" sz="1800" spc="-1" strike="noStrike">
                <a:solidFill>
                  <a:srgbClr val="191b1f"/>
                </a:solidFill>
                <a:latin typeface="Times New Roman"/>
                <a:ea typeface="微軟正黑體"/>
              </a:rPr>
              <a:t>Region</a:t>
            </a:r>
            <a:r>
              <a:rPr b="0" lang="zh-TW" sz="1800" spc="-1" strike="noStrike">
                <a:solidFill>
                  <a:srgbClr val="191b1f"/>
                </a:solidFill>
                <a:latin typeface="Times New Roman"/>
                <a:ea typeface="微軟正黑體"/>
              </a:rPr>
              <a:t>訊號去選擇需要的</a:t>
            </a:r>
            <a:r>
              <a:rPr b="0" lang="en-US" sz="1800" spc="-1" strike="noStrike">
                <a:solidFill>
                  <a:srgbClr val="191b1f"/>
                </a:solidFill>
                <a:latin typeface="Times New Roman"/>
                <a:ea typeface="微軟正黑體"/>
              </a:rPr>
              <a:t>Region</a:t>
            </a:r>
            <a:r>
              <a:rPr b="0" lang="zh-TW" sz="1800" spc="-1" strike="noStrike">
                <a:solidFill>
                  <a:srgbClr val="191b1f"/>
                </a:solidFill>
                <a:latin typeface="Times New Roman"/>
                <a:ea typeface="微軟正黑體"/>
              </a:rPr>
              <a:t>，從而簡化了譯碼邏輯。再來例如你要透過一個</a:t>
            </a:r>
            <a:r>
              <a:rPr b="0" lang="en-US" sz="1800" spc="-1" strike="noStrike">
                <a:solidFill>
                  <a:srgbClr val="191b1f"/>
                </a:solidFill>
                <a:latin typeface="Times New Roman"/>
                <a:ea typeface="微軟正黑體"/>
              </a:rPr>
              <a:t>MUX</a:t>
            </a:r>
            <a:r>
              <a:rPr b="0" lang="zh-TW" sz="1800" spc="-1" strike="noStrike">
                <a:solidFill>
                  <a:srgbClr val="191b1f"/>
                </a:solidFill>
                <a:latin typeface="Times New Roman"/>
                <a:ea typeface="微軟正黑體"/>
              </a:rPr>
              <a:t>選擇對應的</a:t>
            </a:r>
            <a:r>
              <a:rPr b="0" lang="en-US" sz="1800" spc="-1" strike="noStrike">
                <a:solidFill>
                  <a:srgbClr val="191b1f"/>
                </a:solidFill>
                <a:latin typeface="Times New Roman"/>
                <a:ea typeface="微軟正黑體"/>
              </a:rPr>
              <a:t>Region</a:t>
            </a:r>
            <a:r>
              <a:rPr b="0" lang="zh-TW" sz="1800" spc="-1" strike="noStrike">
                <a:solidFill>
                  <a:srgbClr val="191b1f"/>
                </a:solidFill>
                <a:latin typeface="Times New Roman"/>
                <a:ea typeface="微軟正黑體"/>
              </a:rPr>
              <a:t>，你如果有該訊號，可以簡化</a:t>
            </a:r>
            <a:r>
              <a:rPr b="0" lang="en-US" sz="1800" spc="-1" strike="noStrike">
                <a:solidFill>
                  <a:srgbClr val="191b1f"/>
                </a:solidFill>
                <a:latin typeface="Times New Roman"/>
                <a:ea typeface="微軟正黑體"/>
              </a:rPr>
              <a:t>MUX</a:t>
            </a:r>
            <a:r>
              <a:rPr b="0" lang="zh-TW" sz="1800" spc="-1" strike="noStrike">
                <a:solidFill>
                  <a:srgbClr val="191b1f"/>
                </a:solidFill>
                <a:latin typeface="Times New Roman"/>
                <a:ea typeface="微軟正黑體"/>
              </a:rPr>
              <a:t>的設計邏輯。</a:t>
            </a:r>
            <a:endParaRPr b="0" lang="en-US" sz="1800" spc="-1" strike="noStrike">
              <a:solidFill>
                <a:srgbClr val="000000"/>
              </a:solidFill>
              <a:latin typeface="Arial"/>
            </a:endParaRPr>
          </a:p>
        </p:txBody>
      </p:sp>
      <p:pic>
        <p:nvPicPr>
          <p:cNvPr id="299" name="圖片 9" descr=""/>
          <p:cNvPicPr/>
          <p:nvPr/>
        </p:nvPicPr>
        <p:blipFill>
          <a:blip r:embed="rId2"/>
          <a:srcRect l="0" t="0" r="0" b="17373"/>
          <a:stretch/>
        </p:blipFill>
        <p:spPr>
          <a:xfrm>
            <a:off x="3002040" y="3619080"/>
            <a:ext cx="5806440" cy="2453400"/>
          </a:xfrm>
          <a:prstGeom prst="rect">
            <a:avLst/>
          </a:prstGeom>
          <a:ln w="0">
            <a:noFill/>
          </a:ln>
        </p:spPr>
      </p:pic>
      <p:pic>
        <p:nvPicPr>
          <p:cNvPr id="300" name="圖片 1" descr=""/>
          <p:cNvPicPr/>
          <p:nvPr/>
        </p:nvPicPr>
        <p:blipFill>
          <a:blip r:embed="rId3"/>
          <a:srcRect l="0" t="79540" r="66244" b="0"/>
          <a:stretch/>
        </p:blipFill>
        <p:spPr>
          <a:xfrm>
            <a:off x="3002040" y="6054120"/>
            <a:ext cx="1959480" cy="60660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PlaceHolder 1"/>
          <p:cNvSpPr>
            <a:spLocks noGrp="1"/>
          </p:cNvSpPr>
          <p:nvPr>
            <p:ph type="title"/>
          </p:nvPr>
        </p:nvSpPr>
        <p:spPr>
          <a:xfrm>
            <a:off x="408600" y="-280440"/>
            <a:ext cx="8188560" cy="1178640"/>
          </a:xfrm>
          <a:prstGeom prst="rect">
            <a:avLst/>
          </a:prstGeom>
          <a:noFill/>
          <a:ln w="0">
            <a:noFill/>
          </a:ln>
        </p:spPr>
        <p:txBody>
          <a:bodyPr lIns="91440" rIns="91440" tIns="45720" bIns="45720" anchor="b">
            <a:normAutofit/>
          </a:bodyPr>
          <a:p>
            <a:pPr indent="0" defTabSz="914400">
              <a:lnSpc>
                <a:spcPct val="90000"/>
              </a:lnSpc>
              <a:buNone/>
              <a:tabLst>
                <a:tab algn="l" pos="0"/>
              </a:tabLst>
            </a:pPr>
            <a:r>
              <a:rPr b="0" lang="en-US" sz="5400" spc="-1" strike="noStrike">
                <a:solidFill>
                  <a:schemeClr val="dk1"/>
                </a:solidFill>
                <a:latin typeface="Times New Roman"/>
                <a:ea typeface="微軟正黑體"/>
              </a:rPr>
              <a:t>AWQOS</a:t>
            </a:r>
            <a:r>
              <a:rPr b="0" lang="zh-TW" sz="5400" spc="-1" strike="noStrike">
                <a:solidFill>
                  <a:schemeClr val="dk1"/>
                </a:solidFill>
                <a:latin typeface="Times New Roman"/>
                <a:ea typeface="微軟正黑體"/>
              </a:rPr>
              <a:t>補充說明</a:t>
            </a:r>
            <a:endParaRPr b="0" lang="en-US" sz="5400" spc="-1" strike="noStrike">
              <a:solidFill>
                <a:schemeClr val="dk1"/>
              </a:solidFill>
              <a:latin typeface="Univers"/>
            </a:endParaRPr>
          </a:p>
        </p:txBody>
      </p:sp>
      <p:sp>
        <p:nvSpPr>
          <p:cNvPr id="302" name="文字方塊 4"/>
          <p:cNvSpPr/>
          <p:nvPr/>
        </p:nvSpPr>
        <p:spPr>
          <a:xfrm>
            <a:off x="483840" y="1107360"/>
            <a:ext cx="10844280" cy="25585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pc="-1" strike="noStrike">
                <a:solidFill>
                  <a:schemeClr val="dk1"/>
                </a:solidFill>
                <a:latin typeface="Times New Roman"/>
                <a:ea typeface="微軟正黑體"/>
              </a:rPr>
              <a:t>AWQOS</a:t>
            </a:r>
            <a:r>
              <a:rPr b="0" lang="en-US" sz="1800" spc="-1" strike="noStrike">
                <a:solidFill>
                  <a:schemeClr val="dk1"/>
                </a:solidFill>
                <a:latin typeface="Times New Roman"/>
                <a:ea typeface="微軟正黑體"/>
              </a:rPr>
              <a:t> </a:t>
            </a:r>
            <a:r>
              <a:rPr b="0" lang="zh-TW" sz="1800" spc="-1" strike="noStrike">
                <a:solidFill>
                  <a:schemeClr val="dk1"/>
                </a:solidFill>
                <a:latin typeface="Times New Roman"/>
                <a:ea typeface="微軟正黑體"/>
              </a:rPr>
              <a:t>是 </a:t>
            </a:r>
            <a:r>
              <a:rPr b="1" lang="en-US" sz="1800" spc="-1" strike="noStrike">
                <a:solidFill>
                  <a:schemeClr val="dk1"/>
                </a:solidFill>
                <a:latin typeface="Times New Roman"/>
                <a:ea typeface="微軟正黑體"/>
              </a:rPr>
              <a:t>AXI </a:t>
            </a:r>
            <a:r>
              <a:rPr b="1" lang="zh-TW" sz="1800" spc="-1" strike="noStrike">
                <a:solidFill>
                  <a:schemeClr val="dk1"/>
                </a:solidFill>
                <a:latin typeface="Times New Roman"/>
                <a:ea typeface="微軟正黑體"/>
              </a:rPr>
              <a:t>寫地址通道（</a:t>
            </a:r>
            <a:r>
              <a:rPr b="1" lang="en-US" sz="1800" spc="-1" strike="noStrike">
                <a:solidFill>
                  <a:schemeClr val="dk1"/>
                </a:solidFill>
                <a:latin typeface="Times New Roman"/>
                <a:ea typeface="微軟正黑體"/>
              </a:rPr>
              <a:t>AW</a:t>
            </a:r>
            <a:r>
              <a:rPr b="1" lang="zh-TW" sz="1800" spc="-1" strike="noStrike">
                <a:solidFill>
                  <a:schemeClr val="dk1"/>
                </a:solidFill>
                <a:latin typeface="Times New Roman"/>
                <a:ea typeface="微軟正黑體"/>
              </a:rPr>
              <a:t>）</a:t>
            </a:r>
            <a:r>
              <a:rPr b="0" lang="en-US" sz="1800" spc="-1" strike="noStrike">
                <a:solidFill>
                  <a:schemeClr val="dk1"/>
                </a:solidFill>
                <a:latin typeface="Times New Roman"/>
                <a:ea typeface="微軟正黑體"/>
              </a:rPr>
              <a:t> 的一個 </a:t>
            </a:r>
            <a:r>
              <a:rPr b="1" lang="en-US" sz="1800" spc="-1" strike="noStrike">
                <a:solidFill>
                  <a:schemeClr val="dk1"/>
                </a:solidFill>
                <a:latin typeface="Times New Roman"/>
                <a:ea typeface="微軟正黑體"/>
              </a:rPr>
              <a:t>4 </a:t>
            </a:r>
            <a:r>
              <a:rPr b="1" lang="zh-TW" sz="1800" spc="-1" strike="noStrike">
                <a:solidFill>
                  <a:schemeClr val="dk1"/>
                </a:solidFill>
                <a:latin typeface="Times New Roman"/>
                <a:ea typeface="微軟正黑體"/>
              </a:rPr>
              <a:t>位信號</a:t>
            </a:r>
            <a:r>
              <a:rPr b="0" lang="zh-TW" sz="1800" spc="-1" strike="noStrike">
                <a:solidFill>
                  <a:schemeClr val="dk1"/>
                </a:solidFill>
                <a:latin typeface="Times New Roman"/>
                <a:ea typeface="微軟正黑體"/>
              </a:rPr>
              <a:t>，用來指示該寫入事務的 </a:t>
            </a:r>
            <a:r>
              <a:rPr b="1" lang="zh-TW" sz="1800" spc="-1" strike="noStrike">
                <a:solidFill>
                  <a:schemeClr val="dk1"/>
                </a:solidFill>
                <a:latin typeface="Times New Roman"/>
                <a:ea typeface="微軟正黑體"/>
              </a:rPr>
              <a:t>服務品質（</a:t>
            </a:r>
            <a:r>
              <a:rPr b="1" lang="en-US" sz="1800" spc="-1" strike="noStrike">
                <a:solidFill>
                  <a:schemeClr val="dk1"/>
                </a:solidFill>
                <a:latin typeface="Times New Roman"/>
                <a:ea typeface="微軟正黑體"/>
              </a:rPr>
              <a:t>QoS, Quality of Service</a:t>
            </a:r>
            <a:r>
              <a:rPr b="1" lang="zh-TW" sz="1800" spc="-1" strike="noStrike">
                <a:solidFill>
                  <a:schemeClr val="dk1"/>
                </a:solidFill>
                <a:latin typeface="Times New Roman"/>
                <a:ea typeface="微軟正黑體"/>
              </a:rPr>
              <a:t>）</a:t>
            </a:r>
            <a:r>
              <a:rPr b="0" lang="zh-TW" sz="1800" spc="-1" strike="noStrike">
                <a:solidFill>
                  <a:schemeClr val="dk1"/>
                </a:solidFill>
                <a:latin typeface="Times New Roman"/>
                <a:ea typeface="微軟正黑體"/>
              </a:rPr>
              <a:t>。它允許主設備（</a:t>
            </a:r>
            <a:r>
              <a:rPr b="0" lang="en-US" sz="1800" spc="-1" strike="noStrike">
                <a:solidFill>
                  <a:schemeClr val="dk1"/>
                </a:solidFill>
                <a:latin typeface="Times New Roman"/>
                <a:ea typeface="微軟正黑體"/>
              </a:rPr>
              <a:t>Master</a:t>
            </a:r>
            <a:r>
              <a:rPr b="0" lang="zh-TW" sz="1800" spc="-1" strike="noStrike">
                <a:solidFill>
                  <a:schemeClr val="dk1"/>
                </a:solidFill>
                <a:latin typeface="Times New Roman"/>
                <a:ea typeface="微軟正黑體"/>
              </a:rPr>
              <a:t>）對寫入請求進行分類，幫助 </a:t>
            </a:r>
            <a:r>
              <a:rPr b="0" lang="en-US" sz="1800" spc="-1" strike="noStrike">
                <a:solidFill>
                  <a:schemeClr val="dk1"/>
                </a:solidFill>
                <a:latin typeface="Times New Roman"/>
                <a:ea typeface="微軟正黑體"/>
              </a:rPr>
              <a:t>AXI </a:t>
            </a:r>
            <a:r>
              <a:rPr b="0" lang="zh-TW" sz="1800" spc="-1" strike="noStrike">
                <a:solidFill>
                  <a:schemeClr val="dk1"/>
                </a:solidFill>
                <a:latin typeface="Times New Roman"/>
                <a:ea typeface="微軟正黑體"/>
              </a:rPr>
              <a:t>互連（</a:t>
            </a:r>
            <a:r>
              <a:rPr b="0" lang="en-US" sz="1800" spc="-1" strike="noStrike">
                <a:solidFill>
                  <a:schemeClr val="dk1"/>
                </a:solidFill>
                <a:latin typeface="Times New Roman"/>
                <a:ea typeface="微軟正黑體"/>
              </a:rPr>
              <a:t>Interconnect</a:t>
            </a:r>
            <a:r>
              <a:rPr b="0" lang="zh-TW" sz="1800" spc="-1" strike="noStrike">
                <a:solidFill>
                  <a:schemeClr val="dk1"/>
                </a:solidFill>
                <a:latin typeface="Times New Roman"/>
                <a:ea typeface="微軟正黑體"/>
              </a:rPr>
              <a:t>）或從設備（</a:t>
            </a:r>
            <a:r>
              <a:rPr b="0" lang="en-US" sz="1800" spc="-1" strike="noStrike">
                <a:solidFill>
                  <a:schemeClr val="dk1"/>
                </a:solidFill>
                <a:latin typeface="Times New Roman"/>
                <a:ea typeface="微軟正黑體"/>
              </a:rPr>
              <a:t>Slave</a:t>
            </a:r>
            <a:r>
              <a:rPr b="0" lang="zh-TW" sz="1800" spc="-1" strike="noStrike">
                <a:solidFill>
                  <a:schemeClr val="dk1"/>
                </a:solidFill>
                <a:latin typeface="Times New Roman"/>
                <a:ea typeface="微軟正黑體"/>
              </a:rPr>
              <a:t>）根據 </a:t>
            </a:r>
            <a:r>
              <a:rPr b="0" lang="en-US" sz="1800" spc="-1" strike="noStrike">
                <a:solidFill>
                  <a:schemeClr val="dk1"/>
                </a:solidFill>
                <a:latin typeface="Times New Roman"/>
                <a:ea typeface="微軟正黑體"/>
              </a:rPr>
              <a:t>QoS </a:t>
            </a:r>
            <a:r>
              <a:rPr b="0" lang="zh-TW" sz="1800" spc="-1" strike="noStrike">
                <a:solidFill>
                  <a:schemeClr val="dk1"/>
                </a:solidFill>
                <a:latin typeface="Times New Roman"/>
                <a:ea typeface="微軟正黑體"/>
              </a:rPr>
              <a:t>來優先處理事務，從而優化總線仲裁和數據流量管理。</a:t>
            </a:r>
            <a:endParaRPr b="0" lang="en-US" sz="1800" spc="-1" strike="noStrike">
              <a:solidFill>
                <a:srgbClr val="000000"/>
              </a:solidFill>
              <a:latin typeface="Arial"/>
            </a:endParaRPr>
          </a:p>
          <a:p>
            <a:pPr marL="285840" indent="-285840" defTabSz="914400">
              <a:lnSpc>
                <a:spcPct val="200000"/>
              </a:lnSpc>
              <a:buClr>
                <a:srgbClr val="000000"/>
              </a:buClr>
              <a:buFont typeface="Wingdings" charset="2"/>
              <a:buChar char=""/>
            </a:pPr>
            <a:r>
              <a:rPr b="0" lang="zh-TW" sz="1800" spc="-1" strike="noStrike">
                <a:solidFill>
                  <a:schemeClr val="dk1"/>
                </a:solidFill>
                <a:latin typeface="Times New Roman"/>
                <a:ea typeface="微軟正黑體"/>
              </a:rPr>
              <a:t>影響仲裁機制</a:t>
            </a:r>
            <a:endParaRPr b="0" lang="en-US" sz="1800" spc="-1" strike="noStrike">
              <a:solidFill>
                <a:srgbClr val="000000"/>
              </a:solidFill>
              <a:latin typeface="Arial"/>
            </a:endParaRPr>
          </a:p>
          <a:p>
            <a:pPr marL="285840" indent="-285840" defTabSz="914400">
              <a:lnSpc>
                <a:spcPct val="200000"/>
              </a:lnSpc>
              <a:buClr>
                <a:srgbClr val="000000"/>
              </a:buClr>
              <a:buFont typeface="Wingdings" charset="2"/>
              <a:buChar char=""/>
            </a:pPr>
            <a:r>
              <a:rPr b="0" lang="zh-TW" sz="1800" spc="-1" strike="noStrike">
                <a:solidFill>
                  <a:schemeClr val="dk1"/>
                </a:solidFill>
                <a:latin typeface="Times New Roman"/>
                <a:ea typeface="微軟正黑體"/>
              </a:rPr>
              <a:t>幫助系統流量控制</a:t>
            </a:r>
            <a:endParaRPr b="0" lang="en-US" sz="1800" spc="-1" strike="noStrike">
              <a:solidFill>
                <a:srgbClr val="000000"/>
              </a:solidFill>
              <a:latin typeface="Arial"/>
            </a:endParaRPr>
          </a:p>
          <a:p>
            <a:pPr marL="285840" indent="-285840" defTabSz="914400">
              <a:lnSpc>
                <a:spcPct val="200000"/>
              </a:lnSpc>
              <a:buClr>
                <a:srgbClr val="000000"/>
              </a:buClr>
              <a:buFont typeface="Wingdings" charset="2"/>
              <a:buChar char=""/>
            </a:pPr>
            <a:r>
              <a:rPr b="0" lang="zh-TW" sz="1800" spc="-1" strike="noStrike">
                <a:solidFill>
                  <a:schemeClr val="dk1"/>
                </a:solidFill>
                <a:latin typeface="Times New Roman"/>
                <a:ea typeface="微軟正黑體"/>
              </a:rPr>
              <a:t>確保服務品質（</a:t>
            </a:r>
            <a:r>
              <a:rPr b="0" lang="en-US" sz="1800" spc="-1" strike="noStrike">
                <a:solidFill>
                  <a:schemeClr val="dk1"/>
                </a:solidFill>
                <a:latin typeface="Times New Roman"/>
                <a:ea typeface="微軟正黑體"/>
              </a:rPr>
              <a:t>QoS</a:t>
            </a:r>
            <a:r>
              <a:rPr b="0" lang="zh-TW" sz="1800" spc="-1" strike="noStrike">
                <a:solidFill>
                  <a:schemeClr val="dk1"/>
                </a:solidFill>
                <a:latin typeface="Times New Roman"/>
                <a:ea typeface="微軟正黑體"/>
              </a:rPr>
              <a:t>）</a:t>
            </a:r>
            <a:endParaRPr b="0" lang="en-US" sz="1800" spc="-1" strike="noStrike">
              <a:solidFill>
                <a:srgbClr val="000000"/>
              </a:solidFill>
              <a:latin typeface="Arial"/>
            </a:endParaRPr>
          </a:p>
        </p:txBody>
      </p:sp>
      <p:pic>
        <p:nvPicPr>
          <p:cNvPr id="303" name="圖片 5" descr=""/>
          <p:cNvPicPr/>
          <p:nvPr/>
        </p:nvPicPr>
        <p:blipFill>
          <a:blip r:embed="rId1"/>
          <a:stretch/>
        </p:blipFill>
        <p:spPr>
          <a:xfrm>
            <a:off x="2189520" y="4182120"/>
            <a:ext cx="8120880" cy="252252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PlaceHolder 1"/>
          <p:cNvSpPr>
            <a:spLocks noGrp="1"/>
          </p:cNvSpPr>
          <p:nvPr>
            <p:ph type="title"/>
          </p:nvPr>
        </p:nvSpPr>
        <p:spPr>
          <a:xfrm>
            <a:off x="408600" y="-280440"/>
            <a:ext cx="8175600" cy="117864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5400" spc="392" strike="noStrike" cap="all">
                <a:solidFill>
                  <a:schemeClr val="dk1"/>
                </a:solidFill>
                <a:latin typeface="Times New Roman"/>
                <a:ea typeface="微軟正黑體"/>
              </a:rPr>
              <a:t>AXI </a:t>
            </a:r>
            <a:r>
              <a:rPr b="1" lang="zh-TW" sz="5400" spc="392" strike="noStrike" cap="all">
                <a:solidFill>
                  <a:schemeClr val="dk1"/>
                </a:solidFill>
                <a:latin typeface="Times New Roman"/>
                <a:ea typeface="微軟正黑體"/>
              </a:rPr>
              <a:t>訊號</a:t>
            </a:r>
            <a:r>
              <a:rPr b="1" lang="zh-TW" sz="5400" spc="392" strike="noStrike">
                <a:solidFill>
                  <a:schemeClr val="dk1"/>
                </a:solidFill>
                <a:latin typeface="Times New Roman"/>
                <a:ea typeface="微軟正黑體"/>
              </a:rPr>
              <a:t>區別 </a:t>
            </a:r>
            <a:r>
              <a:rPr b="1" lang="en-US" sz="5400" spc="392" strike="noStrike">
                <a:solidFill>
                  <a:schemeClr val="dk1"/>
                </a:solidFill>
                <a:latin typeface="Times New Roman"/>
                <a:ea typeface="微軟正黑體"/>
              </a:rPr>
              <a:t>- W</a:t>
            </a:r>
            <a:endParaRPr b="0" lang="en-US" sz="5400" spc="-1" strike="noStrike">
              <a:solidFill>
                <a:schemeClr val="dk1"/>
              </a:solidFill>
              <a:latin typeface="Univers"/>
            </a:endParaRPr>
          </a:p>
        </p:txBody>
      </p:sp>
      <p:pic>
        <p:nvPicPr>
          <p:cNvPr id="305" name="圖片 3" descr=""/>
          <p:cNvPicPr/>
          <p:nvPr/>
        </p:nvPicPr>
        <p:blipFill>
          <a:blip r:embed="rId1"/>
          <a:stretch/>
        </p:blipFill>
        <p:spPr>
          <a:xfrm>
            <a:off x="768960" y="1895400"/>
            <a:ext cx="7238880" cy="3066480"/>
          </a:xfrm>
          <a:prstGeom prst="rect">
            <a:avLst/>
          </a:prstGeom>
          <a:ln w="0">
            <a:noFill/>
          </a:ln>
        </p:spPr>
      </p:pic>
      <p:sp>
        <p:nvSpPr>
          <p:cNvPr id="306" name="箭號: 向右 5"/>
          <p:cNvSpPr/>
          <p:nvPr/>
        </p:nvSpPr>
        <p:spPr>
          <a:xfrm>
            <a:off x="7843680" y="3098880"/>
            <a:ext cx="313920" cy="131040"/>
          </a:xfrm>
          <a:prstGeom prst="rightArrow">
            <a:avLst>
              <a:gd name="adj1" fmla="val 50000"/>
              <a:gd name="adj2" fmla="val 50000"/>
            </a:avLst>
          </a:prstGeom>
          <a:solidFill>
            <a:srgbClr val="814dff"/>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21240" bIns="21240" anchor="ctr">
            <a:noAutofit/>
          </a:bodyPr>
          <a:p>
            <a:pPr algn="ctr" defTabSz="914400">
              <a:lnSpc>
                <a:spcPct val="100000"/>
              </a:lnSpc>
            </a:pPr>
            <a:endParaRPr b="0" lang="en-US" sz="1800" spc="-1" strike="noStrike">
              <a:solidFill>
                <a:schemeClr val="lt1"/>
              </a:solidFill>
              <a:latin typeface="Times New Roman"/>
              <a:ea typeface="微軟正黑體"/>
            </a:endParaRPr>
          </a:p>
        </p:txBody>
      </p:sp>
      <p:sp>
        <p:nvSpPr>
          <p:cNvPr id="307" name="文字方塊 6"/>
          <p:cNvSpPr/>
          <p:nvPr/>
        </p:nvSpPr>
        <p:spPr>
          <a:xfrm>
            <a:off x="8158320" y="3026160"/>
            <a:ext cx="3446280" cy="3031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400" spc="-1" strike="noStrike">
                <a:solidFill>
                  <a:schemeClr val="dk1"/>
                </a:solidFill>
                <a:latin typeface="Times New Roman"/>
                <a:ea typeface="微軟正黑體"/>
              </a:rPr>
              <a:t>遮蔽部分有效字節</a:t>
            </a:r>
            <a:r>
              <a:rPr b="0" lang="en-US" sz="1400" spc="-1" strike="noStrike">
                <a:solidFill>
                  <a:schemeClr val="dk1"/>
                </a:solidFill>
                <a:latin typeface="Times New Roman"/>
                <a:ea typeface="微軟正黑體"/>
              </a:rPr>
              <a:t>, </a:t>
            </a:r>
            <a:r>
              <a:rPr b="0" lang="zh-TW" sz="1400" spc="-1" strike="noStrike">
                <a:solidFill>
                  <a:schemeClr val="dk1"/>
                </a:solidFill>
                <a:latin typeface="Times New Roman"/>
                <a:ea typeface="微軟正黑體"/>
              </a:rPr>
              <a:t>更新</a:t>
            </a:r>
            <a:r>
              <a:rPr b="0" lang="en-US" sz="1400" spc="-1" strike="noStrike">
                <a:solidFill>
                  <a:schemeClr val="dk1"/>
                </a:solidFill>
                <a:latin typeface="Times New Roman"/>
                <a:ea typeface="微軟正黑體"/>
              </a:rPr>
              <a:t>bit</a:t>
            </a:r>
            <a:r>
              <a:rPr b="0" lang="zh-TW" sz="1400" spc="-1" strike="noStrike">
                <a:solidFill>
                  <a:schemeClr val="dk1"/>
                </a:solidFill>
                <a:latin typeface="Times New Roman"/>
                <a:ea typeface="微軟正黑體"/>
              </a:rPr>
              <a:t>級的資料</a:t>
            </a:r>
            <a:endParaRPr b="0" lang="en-US" sz="1400" spc="-1" strike="noStrike">
              <a:solidFill>
                <a:srgbClr val="000000"/>
              </a:solidFill>
              <a:latin typeface="Arial"/>
            </a:endParaRPr>
          </a:p>
        </p:txBody>
      </p:sp>
      <p:sp>
        <p:nvSpPr>
          <p:cNvPr id="308" name="文字方塊 9"/>
          <p:cNvSpPr/>
          <p:nvPr/>
        </p:nvSpPr>
        <p:spPr>
          <a:xfrm>
            <a:off x="2938680" y="1197000"/>
            <a:ext cx="289944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zh-TW" sz="2000" spc="-1" strike="noStrike">
                <a:solidFill>
                  <a:schemeClr val="dk1"/>
                </a:solidFill>
                <a:latin typeface="Times New Roman"/>
                <a:ea typeface="微軟正黑體"/>
              </a:rPr>
              <a:t>寫入資料通道</a:t>
            </a:r>
            <a:r>
              <a:rPr b="1" lang="en-US" sz="2000" spc="-1" strike="noStrike">
                <a:solidFill>
                  <a:schemeClr val="dk1"/>
                </a:solidFill>
                <a:latin typeface="Times New Roman"/>
                <a:ea typeface="微軟正黑體"/>
              </a:rPr>
              <a:t>(W)</a:t>
            </a:r>
            <a:endParaRPr b="0" lang="en-US" sz="2000" spc="-1" strike="noStrike">
              <a:solidFill>
                <a:srgbClr val="000000"/>
              </a:solidFill>
              <a:latin typeface="Arial"/>
            </a:endParaRPr>
          </a:p>
        </p:txBody>
      </p:sp>
      <p:sp>
        <p:nvSpPr>
          <p:cNvPr id="309" name="矩形 4"/>
          <p:cNvSpPr/>
          <p:nvPr/>
        </p:nvSpPr>
        <p:spPr>
          <a:xfrm>
            <a:off x="768960" y="2226240"/>
            <a:ext cx="7073280" cy="110664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Univers"/>
            </a:endParaRPr>
          </a:p>
        </p:txBody>
      </p:sp>
      <p:sp>
        <p:nvSpPr>
          <p:cNvPr id="310" name="矩形 7"/>
          <p:cNvSpPr/>
          <p:nvPr/>
        </p:nvSpPr>
        <p:spPr>
          <a:xfrm>
            <a:off x="768960" y="3804120"/>
            <a:ext cx="7073280" cy="29844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Univers"/>
            </a:endParaRPr>
          </a:p>
        </p:txBody>
      </p:sp>
      <p:sp>
        <p:nvSpPr>
          <p:cNvPr id="311" name="箭號: 向右 8"/>
          <p:cNvSpPr/>
          <p:nvPr/>
        </p:nvSpPr>
        <p:spPr>
          <a:xfrm>
            <a:off x="7852680" y="3887640"/>
            <a:ext cx="313920" cy="131040"/>
          </a:xfrm>
          <a:prstGeom prst="rightArrow">
            <a:avLst>
              <a:gd name="adj1" fmla="val 50000"/>
              <a:gd name="adj2" fmla="val 50000"/>
            </a:avLst>
          </a:prstGeom>
          <a:solidFill>
            <a:srgbClr val="814dff"/>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21240" bIns="21240" anchor="ctr">
            <a:noAutofit/>
          </a:bodyPr>
          <a:p>
            <a:pPr algn="ctr" defTabSz="914400">
              <a:lnSpc>
                <a:spcPct val="100000"/>
              </a:lnSpc>
            </a:pPr>
            <a:endParaRPr b="0" lang="en-US" sz="1800" spc="-1" strike="noStrike">
              <a:solidFill>
                <a:schemeClr val="lt1"/>
              </a:solidFill>
              <a:latin typeface="Times New Roman"/>
              <a:ea typeface="微軟正黑體"/>
            </a:endParaRPr>
          </a:p>
        </p:txBody>
      </p:sp>
      <p:sp>
        <p:nvSpPr>
          <p:cNvPr id="312" name="文字方塊 10"/>
          <p:cNvSpPr/>
          <p:nvPr/>
        </p:nvSpPr>
        <p:spPr>
          <a:xfrm>
            <a:off x="8158320" y="3789000"/>
            <a:ext cx="4032360" cy="5166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400" spc="-1" strike="noStrike">
                <a:solidFill>
                  <a:schemeClr val="dk1"/>
                </a:solidFill>
                <a:latin typeface="Times New Roman"/>
                <a:ea typeface="微軟正黑體"/>
              </a:rPr>
              <a:t>Burst</a:t>
            </a:r>
            <a:r>
              <a:rPr b="0" lang="zh-TW" sz="1400" spc="-1" strike="noStrike">
                <a:solidFill>
                  <a:schemeClr val="dk1"/>
                </a:solidFill>
                <a:latin typeface="Times New Roman"/>
                <a:ea typeface="微軟正黑體"/>
              </a:rPr>
              <a:t>中的最後一筆資料</a:t>
            </a:r>
            <a:r>
              <a:rPr b="0" lang="en-US" sz="1400" spc="-1" strike="noStrike">
                <a:solidFill>
                  <a:schemeClr val="dk1"/>
                </a:solidFill>
                <a:latin typeface="Times New Roman"/>
                <a:ea typeface="微軟正黑體"/>
              </a:rPr>
              <a:t>, slave BREADY</a:t>
            </a:r>
            <a:r>
              <a:rPr b="0" lang="zh-TW" sz="1400" spc="-1" strike="noStrike">
                <a:solidFill>
                  <a:schemeClr val="dk1"/>
                </a:solidFill>
                <a:latin typeface="Times New Roman"/>
                <a:ea typeface="微軟正黑體"/>
              </a:rPr>
              <a:t>靠他拉起</a:t>
            </a:r>
            <a:endParaRPr b="0" lang="en-US" sz="1400" spc="-1" strike="noStrike">
              <a:solidFill>
                <a:srgbClr val="000000"/>
              </a:solidFill>
              <a:latin typeface="Arial"/>
            </a:endParaRPr>
          </a:p>
        </p:txBody>
      </p:sp>
      <p:sp>
        <p:nvSpPr>
          <p:cNvPr id="313" name="箭號: 向右 1"/>
          <p:cNvSpPr/>
          <p:nvPr/>
        </p:nvSpPr>
        <p:spPr>
          <a:xfrm>
            <a:off x="7851600" y="2575800"/>
            <a:ext cx="313920" cy="131040"/>
          </a:xfrm>
          <a:prstGeom prst="rightArrow">
            <a:avLst>
              <a:gd name="adj1" fmla="val 50000"/>
              <a:gd name="adj2" fmla="val 50000"/>
            </a:avLst>
          </a:prstGeom>
          <a:solidFill>
            <a:srgbClr val="814dff"/>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21240" bIns="21240" anchor="ctr">
            <a:noAutofit/>
          </a:bodyPr>
          <a:p>
            <a:pPr algn="ctr" defTabSz="914400">
              <a:lnSpc>
                <a:spcPct val="100000"/>
              </a:lnSpc>
            </a:pPr>
            <a:endParaRPr b="0" lang="en-US" sz="1800" spc="-1" strike="noStrike">
              <a:solidFill>
                <a:schemeClr val="lt1"/>
              </a:solidFill>
              <a:latin typeface="Times New Roman"/>
              <a:ea typeface="微軟正黑體"/>
            </a:endParaRPr>
          </a:p>
        </p:txBody>
      </p:sp>
      <p:sp>
        <p:nvSpPr>
          <p:cNvPr id="314" name="文字方塊 15"/>
          <p:cNvSpPr/>
          <p:nvPr/>
        </p:nvSpPr>
        <p:spPr>
          <a:xfrm>
            <a:off x="8158320" y="2502360"/>
            <a:ext cx="3446280" cy="3031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400" spc="-1" strike="noStrike">
                <a:solidFill>
                  <a:schemeClr val="dk1"/>
                </a:solidFill>
                <a:latin typeface="Times New Roman"/>
                <a:ea typeface="微軟正黑體"/>
              </a:rPr>
              <a:t>表示</a:t>
            </a:r>
            <a:r>
              <a:rPr b="0" lang="en-US" sz="1400" spc="-1" strike="noStrike">
                <a:solidFill>
                  <a:schemeClr val="dk1"/>
                </a:solidFill>
                <a:latin typeface="Times New Roman"/>
                <a:ea typeface="微軟正黑體"/>
              </a:rPr>
              <a:t>Slave</a:t>
            </a:r>
            <a:r>
              <a:rPr b="0" lang="zh-TW" sz="1400" spc="-1" strike="noStrike">
                <a:solidFill>
                  <a:schemeClr val="dk1"/>
                </a:solidFill>
                <a:latin typeface="Times New Roman"/>
                <a:ea typeface="微軟正黑體"/>
              </a:rPr>
              <a:t>準備好接收資料了。</a:t>
            </a:r>
            <a:endParaRPr b="0" lang="en-US" sz="1400" spc="-1" strike="noStrike">
              <a:solidFill>
                <a:srgbClr val="000000"/>
              </a:solidFill>
              <a:latin typeface="Arial"/>
            </a:endParaRPr>
          </a:p>
        </p:txBody>
      </p:sp>
      <p:sp>
        <p:nvSpPr>
          <p:cNvPr id="315" name="箭號: 向右 17"/>
          <p:cNvSpPr/>
          <p:nvPr/>
        </p:nvSpPr>
        <p:spPr>
          <a:xfrm>
            <a:off x="7859880" y="2306160"/>
            <a:ext cx="313920" cy="131040"/>
          </a:xfrm>
          <a:prstGeom prst="rightArrow">
            <a:avLst>
              <a:gd name="adj1" fmla="val 50000"/>
              <a:gd name="adj2" fmla="val 50000"/>
            </a:avLst>
          </a:prstGeom>
          <a:solidFill>
            <a:srgbClr val="814dff"/>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21240" bIns="21240" anchor="ctr">
            <a:noAutofit/>
          </a:bodyPr>
          <a:p>
            <a:pPr algn="ctr" defTabSz="914400">
              <a:lnSpc>
                <a:spcPct val="100000"/>
              </a:lnSpc>
            </a:pPr>
            <a:endParaRPr b="0" lang="en-US" sz="1800" spc="-1" strike="noStrike">
              <a:solidFill>
                <a:schemeClr val="lt1"/>
              </a:solidFill>
              <a:latin typeface="Times New Roman"/>
              <a:ea typeface="微軟正黑體"/>
            </a:endParaRPr>
          </a:p>
        </p:txBody>
      </p:sp>
      <p:sp>
        <p:nvSpPr>
          <p:cNvPr id="316" name="文字方塊 18"/>
          <p:cNvSpPr/>
          <p:nvPr/>
        </p:nvSpPr>
        <p:spPr>
          <a:xfrm>
            <a:off x="8166600" y="2232720"/>
            <a:ext cx="3446280" cy="3031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400" spc="-1" strike="noStrike">
                <a:solidFill>
                  <a:schemeClr val="dk1"/>
                </a:solidFill>
                <a:latin typeface="微軟正黑體"/>
                <a:ea typeface="微軟正黑體"/>
              </a:rPr>
              <a:t>有效訊號，顯示此次寫有效</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91" dur="indefinite" restart="never" nodeType="tmRoot">
          <p:childTnLst>
            <p:seq>
              <p:cTn id="92" dur="indefinite" nodeType="mainSeq">
                <p:childTnLst>
                  <p:par>
                    <p:cTn id="93" fill="hold">
                      <p:stCondLst>
                        <p:cond delay="indefinite"/>
                      </p:stCondLst>
                      <p:childTnLst>
                        <p:par>
                          <p:cTn id="94" fill="hold">
                            <p:stCondLst>
                              <p:cond delay="0"/>
                            </p:stCondLst>
                            <p:childTnLst>
                              <p:par>
                                <p:cTn id="95" nodeType="clickEffect" fill="hold" presetClass="entr" presetID="10">
                                  <p:stCondLst>
                                    <p:cond delay="0"/>
                                  </p:stCondLst>
                                  <p:childTnLst>
                                    <p:set>
                                      <p:cBhvr>
                                        <p:cTn id="96" dur="1" fill="hold">
                                          <p:stCondLst>
                                            <p:cond delay="0"/>
                                          </p:stCondLst>
                                        </p:cTn>
                                        <p:tgtEl>
                                          <p:spTgt spid="306"/>
                                        </p:tgtEl>
                                        <p:attrNameLst>
                                          <p:attrName>style.visibility</p:attrName>
                                        </p:attrNameLst>
                                      </p:cBhvr>
                                      <p:to>
                                        <p:strVal val="visible"/>
                                      </p:to>
                                    </p:set>
                                    <p:animEffect filter="fade" transition="in">
                                      <p:cBhvr additive="repl">
                                        <p:cTn id="97" dur="500"/>
                                        <p:tgtEl>
                                          <p:spTgt spid="306"/>
                                        </p:tgtEl>
                                      </p:cBhvr>
                                    </p:animEffect>
                                  </p:childTnLst>
                                </p:cTn>
                              </p:par>
                              <p:par>
                                <p:cTn id="98" nodeType="withEffect" fill="hold" presetClass="entr" presetID="10">
                                  <p:stCondLst>
                                    <p:cond delay="0"/>
                                  </p:stCondLst>
                                  <p:childTnLst>
                                    <p:set>
                                      <p:cBhvr>
                                        <p:cTn id="99" dur="1" fill="hold">
                                          <p:stCondLst>
                                            <p:cond delay="0"/>
                                          </p:stCondLst>
                                        </p:cTn>
                                        <p:tgtEl>
                                          <p:spTgt spid="307"/>
                                        </p:tgtEl>
                                        <p:attrNameLst>
                                          <p:attrName>style.visibility</p:attrName>
                                        </p:attrNameLst>
                                      </p:cBhvr>
                                      <p:to>
                                        <p:strVal val="visible"/>
                                      </p:to>
                                    </p:set>
                                    <p:animEffect filter="fade" transition="in">
                                      <p:cBhvr additive="repl">
                                        <p:cTn id="100" dur="500"/>
                                        <p:tgtEl>
                                          <p:spTgt spid="307"/>
                                        </p:tgtEl>
                                      </p:cBhvr>
                                    </p:animEffect>
                                  </p:childTnLst>
                                </p:cTn>
                              </p:par>
                              <p:par>
                                <p:cTn id="101" nodeType="withEffect" fill="hold" presetClass="entr" presetID="10">
                                  <p:stCondLst>
                                    <p:cond delay="0"/>
                                  </p:stCondLst>
                                  <p:childTnLst>
                                    <p:set>
                                      <p:cBhvr>
                                        <p:cTn id="102" dur="1" fill="hold">
                                          <p:stCondLst>
                                            <p:cond delay="0"/>
                                          </p:stCondLst>
                                        </p:cTn>
                                        <p:tgtEl>
                                          <p:spTgt spid="308"/>
                                        </p:tgtEl>
                                        <p:attrNameLst>
                                          <p:attrName>style.visibility</p:attrName>
                                        </p:attrNameLst>
                                      </p:cBhvr>
                                      <p:to>
                                        <p:strVal val="visible"/>
                                      </p:to>
                                    </p:set>
                                    <p:animEffect filter="fade" transition="in">
                                      <p:cBhvr additive="repl">
                                        <p:cTn id="103" dur="500"/>
                                        <p:tgtEl>
                                          <p:spTgt spid="308"/>
                                        </p:tgtEl>
                                      </p:cBhvr>
                                    </p:animEffect>
                                  </p:childTnLst>
                                </p:cTn>
                              </p:par>
                              <p:par>
                                <p:cTn id="104" nodeType="withEffect" fill="hold" presetClass="entr" presetID="10">
                                  <p:stCondLst>
                                    <p:cond delay="0"/>
                                  </p:stCondLst>
                                  <p:childTnLst>
                                    <p:set>
                                      <p:cBhvr>
                                        <p:cTn id="105" dur="1" fill="hold">
                                          <p:stCondLst>
                                            <p:cond delay="0"/>
                                          </p:stCondLst>
                                        </p:cTn>
                                        <p:tgtEl>
                                          <p:spTgt spid="309"/>
                                        </p:tgtEl>
                                        <p:attrNameLst>
                                          <p:attrName>style.visibility</p:attrName>
                                        </p:attrNameLst>
                                      </p:cBhvr>
                                      <p:to>
                                        <p:strVal val="visible"/>
                                      </p:to>
                                    </p:set>
                                    <p:animEffect filter="fade" transition="in">
                                      <p:cBhvr additive="repl">
                                        <p:cTn id="106" dur="500"/>
                                        <p:tgtEl>
                                          <p:spTgt spid="309"/>
                                        </p:tgtEl>
                                      </p:cBhvr>
                                    </p:animEffect>
                                  </p:childTnLst>
                                </p:cTn>
                              </p:par>
                              <p:par>
                                <p:cTn id="107" nodeType="withEffect" fill="hold" presetClass="entr" presetID="10">
                                  <p:stCondLst>
                                    <p:cond delay="0"/>
                                  </p:stCondLst>
                                  <p:childTnLst>
                                    <p:set>
                                      <p:cBhvr>
                                        <p:cTn id="108" dur="1" fill="hold">
                                          <p:stCondLst>
                                            <p:cond delay="0"/>
                                          </p:stCondLst>
                                        </p:cTn>
                                        <p:tgtEl>
                                          <p:spTgt spid="310"/>
                                        </p:tgtEl>
                                        <p:attrNameLst>
                                          <p:attrName>style.visibility</p:attrName>
                                        </p:attrNameLst>
                                      </p:cBhvr>
                                      <p:to>
                                        <p:strVal val="visible"/>
                                      </p:to>
                                    </p:set>
                                    <p:animEffect filter="fade" transition="in">
                                      <p:cBhvr additive="repl">
                                        <p:cTn id="109" dur="500"/>
                                        <p:tgtEl>
                                          <p:spTgt spid="310"/>
                                        </p:tgtEl>
                                      </p:cBhvr>
                                    </p:animEffect>
                                  </p:childTnLst>
                                </p:cTn>
                              </p:par>
                              <p:par>
                                <p:cTn id="110" nodeType="withEffect" fill="hold" presetClass="entr" presetID="10">
                                  <p:stCondLst>
                                    <p:cond delay="0"/>
                                  </p:stCondLst>
                                  <p:childTnLst>
                                    <p:set>
                                      <p:cBhvr>
                                        <p:cTn id="111" dur="1" fill="hold">
                                          <p:stCondLst>
                                            <p:cond delay="0"/>
                                          </p:stCondLst>
                                        </p:cTn>
                                        <p:tgtEl>
                                          <p:spTgt spid="311"/>
                                        </p:tgtEl>
                                        <p:attrNameLst>
                                          <p:attrName>style.visibility</p:attrName>
                                        </p:attrNameLst>
                                      </p:cBhvr>
                                      <p:to>
                                        <p:strVal val="visible"/>
                                      </p:to>
                                    </p:set>
                                    <p:animEffect filter="fade" transition="in">
                                      <p:cBhvr additive="repl">
                                        <p:cTn id="112" dur="500"/>
                                        <p:tgtEl>
                                          <p:spTgt spid="311"/>
                                        </p:tgtEl>
                                      </p:cBhvr>
                                    </p:animEffect>
                                  </p:childTnLst>
                                </p:cTn>
                              </p:par>
                              <p:par>
                                <p:cTn id="113" nodeType="withEffect" fill="hold" presetClass="entr" presetID="10">
                                  <p:stCondLst>
                                    <p:cond delay="0"/>
                                  </p:stCondLst>
                                  <p:childTnLst>
                                    <p:set>
                                      <p:cBhvr>
                                        <p:cTn id="114" dur="1" fill="hold">
                                          <p:stCondLst>
                                            <p:cond delay="0"/>
                                          </p:stCondLst>
                                        </p:cTn>
                                        <p:tgtEl>
                                          <p:spTgt spid="312"/>
                                        </p:tgtEl>
                                        <p:attrNameLst>
                                          <p:attrName>style.visibility</p:attrName>
                                        </p:attrNameLst>
                                      </p:cBhvr>
                                      <p:to>
                                        <p:strVal val="visible"/>
                                      </p:to>
                                    </p:set>
                                    <p:animEffect filter="fade" transition="in">
                                      <p:cBhvr additive="repl">
                                        <p:cTn id="115" dur="500"/>
                                        <p:tgtEl>
                                          <p:spTgt spid="312"/>
                                        </p:tgtEl>
                                      </p:cBhvr>
                                    </p:animEffect>
                                  </p:childTnLst>
                                </p:cTn>
                              </p:par>
                              <p:par>
                                <p:cTn id="116" nodeType="withEffect" fill="hold" presetClass="entr" presetID="10">
                                  <p:stCondLst>
                                    <p:cond delay="0"/>
                                  </p:stCondLst>
                                  <p:childTnLst>
                                    <p:set>
                                      <p:cBhvr>
                                        <p:cTn id="117" dur="1" fill="hold">
                                          <p:stCondLst>
                                            <p:cond delay="0"/>
                                          </p:stCondLst>
                                        </p:cTn>
                                        <p:tgtEl>
                                          <p:spTgt spid="313"/>
                                        </p:tgtEl>
                                        <p:attrNameLst>
                                          <p:attrName>style.visibility</p:attrName>
                                        </p:attrNameLst>
                                      </p:cBhvr>
                                      <p:to>
                                        <p:strVal val="visible"/>
                                      </p:to>
                                    </p:set>
                                    <p:animEffect filter="fade" transition="in">
                                      <p:cBhvr additive="repl">
                                        <p:cTn id="118" dur="500"/>
                                        <p:tgtEl>
                                          <p:spTgt spid="313"/>
                                        </p:tgtEl>
                                      </p:cBhvr>
                                    </p:animEffect>
                                  </p:childTnLst>
                                </p:cTn>
                              </p:par>
                              <p:par>
                                <p:cTn id="119" nodeType="withEffect" fill="hold" presetClass="entr" presetID="10">
                                  <p:stCondLst>
                                    <p:cond delay="0"/>
                                  </p:stCondLst>
                                  <p:childTnLst>
                                    <p:set>
                                      <p:cBhvr>
                                        <p:cTn id="120" dur="1" fill="hold">
                                          <p:stCondLst>
                                            <p:cond delay="0"/>
                                          </p:stCondLst>
                                        </p:cTn>
                                        <p:tgtEl>
                                          <p:spTgt spid="314"/>
                                        </p:tgtEl>
                                        <p:attrNameLst>
                                          <p:attrName>style.visibility</p:attrName>
                                        </p:attrNameLst>
                                      </p:cBhvr>
                                      <p:to>
                                        <p:strVal val="visible"/>
                                      </p:to>
                                    </p:set>
                                    <p:animEffect filter="fade" transition="in">
                                      <p:cBhvr additive="repl">
                                        <p:cTn id="121" dur="500"/>
                                        <p:tgtEl>
                                          <p:spTgt spid="314"/>
                                        </p:tgtEl>
                                      </p:cBhvr>
                                    </p:animEffect>
                                  </p:childTnLst>
                                </p:cTn>
                              </p:par>
                              <p:par>
                                <p:cTn id="122" nodeType="withEffect" fill="hold" presetClass="entr" presetID="10">
                                  <p:stCondLst>
                                    <p:cond delay="0"/>
                                  </p:stCondLst>
                                  <p:childTnLst>
                                    <p:set>
                                      <p:cBhvr>
                                        <p:cTn id="123" dur="1" fill="hold">
                                          <p:stCondLst>
                                            <p:cond delay="0"/>
                                          </p:stCondLst>
                                        </p:cTn>
                                        <p:tgtEl>
                                          <p:spTgt spid="315"/>
                                        </p:tgtEl>
                                        <p:attrNameLst>
                                          <p:attrName>style.visibility</p:attrName>
                                        </p:attrNameLst>
                                      </p:cBhvr>
                                      <p:to>
                                        <p:strVal val="visible"/>
                                      </p:to>
                                    </p:set>
                                    <p:animEffect filter="fade" transition="in">
                                      <p:cBhvr additive="repl">
                                        <p:cTn id="124" dur="500"/>
                                        <p:tgtEl>
                                          <p:spTgt spid="315"/>
                                        </p:tgtEl>
                                      </p:cBhvr>
                                    </p:animEffect>
                                  </p:childTnLst>
                                </p:cTn>
                              </p:par>
                              <p:par>
                                <p:cTn id="125" nodeType="withEffect" fill="hold" presetClass="entr" presetID="10">
                                  <p:stCondLst>
                                    <p:cond delay="0"/>
                                  </p:stCondLst>
                                  <p:childTnLst>
                                    <p:set>
                                      <p:cBhvr>
                                        <p:cTn id="126" dur="1" fill="hold">
                                          <p:stCondLst>
                                            <p:cond delay="0"/>
                                          </p:stCondLst>
                                        </p:cTn>
                                        <p:tgtEl>
                                          <p:spTgt spid="316"/>
                                        </p:tgtEl>
                                        <p:attrNameLst>
                                          <p:attrName>style.visibility</p:attrName>
                                        </p:attrNameLst>
                                      </p:cBhvr>
                                      <p:to>
                                        <p:strVal val="visible"/>
                                      </p:to>
                                    </p:set>
                                    <p:animEffect filter="fade" transition="in">
                                      <p:cBhvr additive="repl">
                                        <p:cTn id="127" dur="500"/>
                                        <p:tgtEl>
                                          <p:spTgt spid="316"/>
                                        </p:tgtEl>
                                      </p:cBhvr>
                                    </p:animEffect>
                                  </p:childTnLst>
                                </p:cTn>
                              </p:par>
                            </p:childTnLst>
                          </p:cTn>
                        </p:par>
                      </p:childTnLst>
                    </p:cTn>
                  </p:par>
                  <p:par>
                    <p:cTn id="128" fill="hold">
                      <p:stCondLst>
                        <p:cond delay="indefinite"/>
                      </p:stCondLst>
                      <p:childTnLst>
                        <p:par>
                          <p:cTn id="129" fill="hold">
                            <p:stCondLst>
                              <p:cond delay="0"/>
                            </p:stCondLst>
                            <p:childTnLst>
                              <p:par>
                                <p:cTn id="130" nodeType="clickEffect" fill="hold" presetClass="exit" presetID="10">
                                  <p:stCondLst>
                                    <p:cond delay="0"/>
                                  </p:stCondLst>
                                  <p:childTnLst>
                                    <p:animEffect filter="fade" transition="out">
                                      <p:cBhvr additive="repl">
                                        <p:cTn id="131" dur="500"/>
                                        <p:tgtEl>
                                          <p:spTgt spid="306"/>
                                        </p:tgtEl>
                                      </p:cBhvr>
                                    </p:animEffect>
                                    <p:set>
                                      <p:cBhvr>
                                        <p:cTn id="132" dur="1" fill="hold">
                                          <p:stCondLst>
                                            <p:cond delay="499"/>
                                          </p:stCondLst>
                                        </p:cTn>
                                        <p:tgtEl>
                                          <p:spTgt spid="306"/>
                                        </p:tgtEl>
                                        <p:attrNameLst>
                                          <p:attrName>style.visibility</p:attrName>
                                        </p:attrNameLst>
                                      </p:cBhvr>
                                      <p:to>
                                        <p:strVal val="hidden"/>
                                      </p:to>
                                    </p:set>
                                  </p:childTnLst>
                                </p:cTn>
                              </p:par>
                              <p:par>
                                <p:cTn id="133" nodeType="withEffect" fill="hold" presetClass="exit" presetID="10">
                                  <p:stCondLst>
                                    <p:cond delay="0"/>
                                  </p:stCondLst>
                                  <p:childTnLst>
                                    <p:animEffect filter="fade" transition="out">
                                      <p:cBhvr additive="repl">
                                        <p:cTn id="134" dur="500"/>
                                        <p:tgtEl>
                                          <p:spTgt spid="307"/>
                                        </p:tgtEl>
                                      </p:cBhvr>
                                    </p:animEffect>
                                    <p:set>
                                      <p:cBhvr>
                                        <p:cTn id="135" dur="1" fill="hold">
                                          <p:stCondLst>
                                            <p:cond delay="499"/>
                                          </p:stCondLst>
                                        </p:cTn>
                                        <p:tgtEl>
                                          <p:spTgt spid="307"/>
                                        </p:tgtEl>
                                        <p:attrNameLst>
                                          <p:attrName>style.visibility</p:attrName>
                                        </p:attrNameLst>
                                      </p:cBhvr>
                                      <p:to>
                                        <p:strVal val="hidden"/>
                                      </p:to>
                                    </p:set>
                                  </p:childTnLst>
                                </p:cTn>
                              </p:par>
                              <p:par>
                                <p:cTn id="136" nodeType="withEffect" fill="hold" presetClass="exit" presetID="10">
                                  <p:stCondLst>
                                    <p:cond delay="0"/>
                                  </p:stCondLst>
                                  <p:childTnLst>
                                    <p:animEffect filter="fade" transition="out">
                                      <p:cBhvr additive="repl">
                                        <p:cTn id="137" dur="500"/>
                                        <p:tgtEl>
                                          <p:spTgt spid="308"/>
                                        </p:tgtEl>
                                      </p:cBhvr>
                                    </p:animEffect>
                                    <p:set>
                                      <p:cBhvr>
                                        <p:cTn id="138" dur="1" fill="hold">
                                          <p:stCondLst>
                                            <p:cond delay="499"/>
                                          </p:stCondLst>
                                        </p:cTn>
                                        <p:tgtEl>
                                          <p:spTgt spid="308"/>
                                        </p:tgtEl>
                                        <p:attrNameLst>
                                          <p:attrName>style.visibility</p:attrName>
                                        </p:attrNameLst>
                                      </p:cBhvr>
                                      <p:to>
                                        <p:strVal val="hidden"/>
                                      </p:to>
                                    </p:set>
                                  </p:childTnLst>
                                </p:cTn>
                              </p:par>
                              <p:par>
                                <p:cTn id="139" nodeType="withEffect" fill="hold" presetClass="exit" presetID="10">
                                  <p:stCondLst>
                                    <p:cond delay="0"/>
                                  </p:stCondLst>
                                  <p:childTnLst>
                                    <p:animEffect filter="fade" transition="out">
                                      <p:cBhvr additive="repl">
                                        <p:cTn id="140" dur="500"/>
                                        <p:tgtEl>
                                          <p:spTgt spid="309"/>
                                        </p:tgtEl>
                                      </p:cBhvr>
                                    </p:animEffect>
                                    <p:set>
                                      <p:cBhvr>
                                        <p:cTn id="141" dur="1" fill="hold">
                                          <p:stCondLst>
                                            <p:cond delay="499"/>
                                          </p:stCondLst>
                                        </p:cTn>
                                        <p:tgtEl>
                                          <p:spTgt spid="309"/>
                                        </p:tgtEl>
                                        <p:attrNameLst>
                                          <p:attrName>style.visibility</p:attrName>
                                        </p:attrNameLst>
                                      </p:cBhvr>
                                      <p:to>
                                        <p:strVal val="hidden"/>
                                      </p:to>
                                    </p:set>
                                  </p:childTnLst>
                                </p:cTn>
                              </p:par>
                              <p:par>
                                <p:cTn id="142" nodeType="withEffect" fill="hold" presetClass="exit" presetID="10">
                                  <p:stCondLst>
                                    <p:cond delay="0"/>
                                  </p:stCondLst>
                                  <p:childTnLst>
                                    <p:animEffect filter="fade" transition="out">
                                      <p:cBhvr additive="repl">
                                        <p:cTn id="143" dur="500"/>
                                        <p:tgtEl>
                                          <p:spTgt spid="310"/>
                                        </p:tgtEl>
                                      </p:cBhvr>
                                    </p:animEffect>
                                    <p:set>
                                      <p:cBhvr>
                                        <p:cTn id="144" dur="1" fill="hold">
                                          <p:stCondLst>
                                            <p:cond delay="499"/>
                                          </p:stCondLst>
                                        </p:cTn>
                                        <p:tgtEl>
                                          <p:spTgt spid="310"/>
                                        </p:tgtEl>
                                        <p:attrNameLst>
                                          <p:attrName>style.visibility</p:attrName>
                                        </p:attrNameLst>
                                      </p:cBhvr>
                                      <p:to>
                                        <p:strVal val="hidden"/>
                                      </p:to>
                                    </p:set>
                                  </p:childTnLst>
                                </p:cTn>
                              </p:par>
                              <p:par>
                                <p:cTn id="145" nodeType="withEffect" fill="hold" presetClass="exit" presetID="10">
                                  <p:stCondLst>
                                    <p:cond delay="0"/>
                                  </p:stCondLst>
                                  <p:childTnLst>
                                    <p:animEffect filter="fade" transition="out">
                                      <p:cBhvr additive="repl">
                                        <p:cTn id="146" dur="500"/>
                                        <p:tgtEl>
                                          <p:spTgt spid="311"/>
                                        </p:tgtEl>
                                      </p:cBhvr>
                                    </p:animEffect>
                                    <p:set>
                                      <p:cBhvr>
                                        <p:cTn id="147" dur="1" fill="hold">
                                          <p:stCondLst>
                                            <p:cond delay="499"/>
                                          </p:stCondLst>
                                        </p:cTn>
                                        <p:tgtEl>
                                          <p:spTgt spid="311"/>
                                        </p:tgtEl>
                                        <p:attrNameLst>
                                          <p:attrName>style.visibility</p:attrName>
                                        </p:attrNameLst>
                                      </p:cBhvr>
                                      <p:to>
                                        <p:strVal val="hidden"/>
                                      </p:to>
                                    </p:set>
                                  </p:childTnLst>
                                </p:cTn>
                              </p:par>
                              <p:par>
                                <p:cTn id="148" nodeType="withEffect" fill="hold" presetClass="exit" presetID="10">
                                  <p:stCondLst>
                                    <p:cond delay="0"/>
                                  </p:stCondLst>
                                  <p:childTnLst>
                                    <p:animEffect filter="fade" transition="out">
                                      <p:cBhvr additive="repl">
                                        <p:cTn id="149" dur="500"/>
                                        <p:tgtEl>
                                          <p:spTgt spid="312"/>
                                        </p:tgtEl>
                                      </p:cBhvr>
                                    </p:animEffect>
                                    <p:set>
                                      <p:cBhvr>
                                        <p:cTn id="150" dur="1" fill="hold">
                                          <p:stCondLst>
                                            <p:cond delay="499"/>
                                          </p:stCondLst>
                                        </p:cTn>
                                        <p:tgtEl>
                                          <p:spTgt spid="312"/>
                                        </p:tgtEl>
                                        <p:attrNameLst>
                                          <p:attrName>style.visibility</p:attrName>
                                        </p:attrNameLst>
                                      </p:cBhvr>
                                      <p:to>
                                        <p:strVal val="hidden"/>
                                      </p:to>
                                    </p:set>
                                  </p:childTnLst>
                                </p:cTn>
                              </p:par>
                              <p:par>
                                <p:cTn id="151" nodeType="withEffect" fill="hold" presetClass="exit" presetID="10">
                                  <p:stCondLst>
                                    <p:cond delay="0"/>
                                  </p:stCondLst>
                                  <p:childTnLst>
                                    <p:animEffect filter="fade" transition="out">
                                      <p:cBhvr additive="repl">
                                        <p:cTn id="152" dur="500"/>
                                        <p:tgtEl>
                                          <p:spTgt spid="313"/>
                                        </p:tgtEl>
                                      </p:cBhvr>
                                    </p:animEffect>
                                    <p:set>
                                      <p:cBhvr>
                                        <p:cTn id="153" dur="1" fill="hold">
                                          <p:stCondLst>
                                            <p:cond delay="499"/>
                                          </p:stCondLst>
                                        </p:cTn>
                                        <p:tgtEl>
                                          <p:spTgt spid="313"/>
                                        </p:tgtEl>
                                        <p:attrNameLst>
                                          <p:attrName>style.visibility</p:attrName>
                                        </p:attrNameLst>
                                      </p:cBhvr>
                                      <p:to>
                                        <p:strVal val="hidden"/>
                                      </p:to>
                                    </p:set>
                                  </p:childTnLst>
                                </p:cTn>
                              </p:par>
                              <p:par>
                                <p:cTn id="154" nodeType="withEffect" fill="hold" presetClass="exit" presetID="10">
                                  <p:stCondLst>
                                    <p:cond delay="0"/>
                                  </p:stCondLst>
                                  <p:childTnLst>
                                    <p:animEffect filter="fade" transition="out">
                                      <p:cBhvr additive="repl">
                                        <p:cTn id="155" dur="500"/>
                                        <p:tgtEl>
                                          <p:spTgt spid="314"/>
                                        </p:tgtEl>
                                      </p:cBhvr>
                                    </p:animEffect>
                                    <p:set>
                                      <p:cBhvr>
                                        <p:cTn id="156" dur="1" fill="hold">
                                          <p:stCondLst>
                                            <p:cond delay="499"/>
                                          </p:stCondLst>
                                        </p:cTn>
                                        <p:tgtEl>
                                          <p:spTgt spid="314"/>
                                        </p:tgtEl>
                                        <p:attrNameLst>
                                          <p:attrName>style.visibility</p:attrName>
                                        </p:attrNameLst>
                                      </p:cBhvr>
                                      <p:to>
                                        <p:strVal val="hidden"/>
                                      </p:to>
                                    </p:set>
                                  </p:childTnLst>
                                </p:cTn>
                              </p:par>
                              <p:par>
                                <p:cTn id="157" nodeType="withEffect" fill="hold" presetClass="exit" presetID="10">
                                  <p:stCondLst>
                                    <p:cond delay="0"/>
                                  </p:stCondLst>
                                  <p:childTnLst>
                                    <p:animEffect filter="fade" transition="out">
                                      <p:cBhvr additive="repl">
                                        <p:cTn id="158" dur="500"/>
                                        <p:tgtEl>
                                          <p:spTgt spid="315"/>
                                        </p:tgtEl>
                                      </p:cBhvr>
                                    </p:animEffect>
                                    <p:set>
                                      <p:cBhvr>
                                        <p:cTn id="159" dur="1" fill="hold">
                                          <p:stCondLst>
                                            <p:cond delay="499"/>
                                          </p:stCondLst>
                                        </p:cTn>
                                        <p:tgtEl>
                                          <p:spTgt spid="315"/>
                                        </p:tgtEl>
                                        <p:attrNameLst>
                                          <p:attrName>style.visibility</p:attrName>
                                        </p:attrNameLst>
                                      </p:cBhvr>
                                      <p:to>
                                        <p:strVal val="hidden"/>
                                      </p:to>
                                    </p:set>
                                  </p:childTnLst>
                                </p:cTn>
                              </p:par>
                              <p:par>
                                <p:cTn id="160" nodeType="withEffect" fill="hold" presetClass="exit" presetID="10">
                                  <p:stCondLst>
                                    <p:cond delay="0"/>
                                  </p:stCondLst>
                                  <p:childTnLst>
                                    <p:animEffect filter="fade" transition="out">
                                      <p:cBhvr additive="repl">
                                        <p:cTn id="161" dur="500"/>
                                        <p:tgtEl>
                                          <p:spTgt spid="316"/>
                                        </p:tgtEl>
                                      </p:cBhvr>
                                    </p:animEffect>
                                    <p:set>
                                      <p:cBhvr>
                                        <p:cTn id="162" dur="1" fill="hold">
                                          <p:stCondLst>
                                            <p:cond delay="499"/>
                                          </p:stCondLst>
                                        </p:cTn>
                                        <p:tgtEl>
                                          <p:spTgt spid="31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PlaceHolder 1"/>
          <p:cNvSpPr>
            <a:spLocks noGrp="1"/>
          </p:cNvSpPr>
          <p:nvPr>
            <p:ph type="title"/>
          </p:nvPr>
        </p:nvSpPr>
        <p:spPr>
          <a:xfrm>
            <a:off x="408600" y="-280440"/>
            <a:ext cx="9102960" cy="1178640"/>
          </a:xfrm>
          <a:prstGeom prst="rect">
            <a:avLst/>
          </a:prstGeom>
          <a:noFill/>
          <a:ln w="0">
            <a:noFill/>
          </a:ln>
        </p:spPr>
        <p:txBody>
          <a:bodyPr lIns="91440" rIns="91440" tIns="45720" bIns="45720" anchor="b">
            <a:noAutofit/>
          </a:bodyPr>
          <a:p>
            <a:pPr indent="0" defTabSz="914400">
              <a:lnSpc>
                <a:spcPct val="90000"/>
              </a:lnSpc>
              <a:buNone/>
              <a:tabLst>
                <a:tab algn="l" pos="0"/>
              </a:tabLst>
            </a:pPr>
            <a:r>
              <a:rPr b="1" lang="en-US" sz="5400" spc="392" strike="noStrike" cap="all">
                <a:solidFill>
                  <a:schemeClr val="dk1"/>
                </a:solidFill>
                <a:latin typeface="Times New Roman"/>
                <a:ea typeface="微軟正黑體"/>
              </a:rPr>
              <a:t>AXI </a:t>
            </a:r>
            <a:r>
              <a:rPr b="1" lang="zh-TW" sz="5400" spc="392" strike="noStrike" cap="all">
                <a:solidFill>
                  <a:schemeClr val="dk1"/>
                </a:solidFill>
                <a:latin typeface="Times New Roman"/>
                <a:ea typeface="微軟正黑體"/>
              </a:rPr>
              <a:t>訊號</a:t>
            </a:r>
            <a:r>
              <a:rPr b="1" lang="zh-TW" sz="5400" spc="392" strike="noStrike">
                <a:solidFill>
                  <a:schemeClr val="dk1"/>
                </a:solidFill>
                <a:latin typeface="Times New Roman"/>
                <a:ea typeface="微軟正黑體"/>
              </a:rPr>
              <a:t>區別 </a:t>
            </a:r>
            <a:r>
              <a:rPr b="1" lang="en-US" sz="5400" spc="392" strike="noStrike">
                <a:solidFill>
                  <a:schemeClr val="dk1"/>
                </a:solidFill>
                <a:latin typeface="Times New Roman"/>
                <a:ea typeface="微軟正黑體"/>
              </a:rPr>
              <a:t>- B</a:t>
            </a:r>
            <a:endParaRPr b="0" lang="en-US" sz="5400" spc="-1" strike="noStrike">
              <a:solidFill>
                <a:schemeClr val="dk1"/>
              </a:solidFill>
              <a:latin typeface="Univers"/>
            </a:endParaRPr>
          </a:p>
        </p:txBody>
      </p:sp>
      <p:pic>
        <p:nvPicPr>
          <p:cNvPr id="318" name="圖片 3" descr=""/>
          <p:cNvPicPr/>
          <p:nvPr/>
        </p:nvPicPr>
        <p:blipFill>
          <a:blip r:embed="rId1"/>
          <a:stretch/>
        </p:blipFill>
        <p:spPr>
          <a:xfrm>
            <a:off x="408600" y="1739520"/>
            <a:ext cx="7134120" cy="3580920"/>
          </a:xfrm>
          <a:prstGeom prst="rect">
            <a:avLst/>
          </a:prstGeom>
          <a:ln w="0">
            <a:noFill/>
          </a:ln>
        </p:spPr>
      </p:pic>
      <p:sp>
        <p:nvSpPr>
          <p:cNvPr id="319" name="文字方塊 6"/>
          <p:cNvSpPr/>
          <p:nvPr/>
        </p:nvSpPr>
        <p:spPr>
          <a:xfrm>
            <a:off x="2938680" y="1197000"/>
            <a:ext cx="289944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zh-TW" sz="2000" spc="-1" strike="noStrike">
                <a:solidFill>
                  <a:schemeClr val="dk1"/>
                </a:solidFill>
                <a:latin typeface="Times New Roman"/>
                <a:ea typeface="微軟正黑體"/>
              </a:rPr>
              <a:t>寫入應答頻道</a:t>
            </a:r>
            <a:r>
              <a:rPr b="1" lang="en-US" sz="2000" spc="-1" strike="noStrike">
                <a:solidFill>
                  <a:schemeClr val="dk1"/>
                </a:solidFill>
                <a:latin typeface="Times New Roman"/>
                <a:ea typeface="微軟正黑體"/>
              </a:rPr>
              <a:t>(B)</a:t>
            </a:r>
            <a:endParaRPr b="0" lang="en-US" sz="2000" spc="-1" strike="noStrike">
              <a:solidFill>
                <a:srgbClr val="000000"/>
              </a:solidFill>
              <a:latin typeface="Arial"/>
            </a:endParaRPr>
          </a:p>
        </p:txBody>
      </p:sp>
      <p:sp>
        <p:nvSpPr>
          <p:cNvPr id="320" name="箭號: 向右 1"/>
          <p:cNvSpPr/>
          <p:nvPr/>
        </p:nvSpPr>
        <p:spPr>
          <a:xfrm>
            <a:off x="7543800" y="2142000"/>
            <a:ext cx="313920" cy="131040"/>
          </a:xfrm>
          <a:prstGeom prst="rightArrow">
            <a:avLst>
              <a:gd name="adj1" fmla="val 50000"/>
              <a:gd name="adj2" fmla="val 50000"/>
            </a:avLst>
          </a:prstGeom>
          <a:solidFill>
            <a:srgbClr val="814dff"/>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21240" bIns="21240" anchor="ctr">
            <a:noAutofit/>
          </a:bodyPr>
          <a:p>
            <a:pPr defTabSz="914400">
              <a:lnSpc>
                <a:spcPct val="100000"/>
              </a:lnSpc>
            </a:pPr>
            <a:endParaRPr b="0" lang="en-US" sz="1800" spc="-1" strike="noStrike">
              <a:solidFill>
                <a:schemeClr val="lt1"/>
              </a:solidFill>
              <a:latin typeface="Times New Roman"/>
              <a:ea typeface="微軟正黑體"/>
            </a:endParaRPr>
          </a:p>
        </p:txBody>
      </p:sp>
      <p:sp>
        <p:nvSpPr>
          <p:cNvPr id="321" name="文字方塊 4"/>
          <p:cNvSpPr/>
          <p:nvPr/>
        </p:nvSpPr>
        <p:spPr>
          <a:xfrm>
            <a:off x="7858440" y="2054160"/>
            <a:ext cx="4095000" cy="3031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400" spc="-1" strike="noStrike">
                <a:solidFill>
                  <a:schemeClr val="dk1"/>
                </a:solidFill>
                <a:latin typeface="Times New Roman"/>
                <a:ea typeface="微軟正黑體"/>
              </a:rPr>
              <a:t>寫入回應有效，在一次突發傳輸的最後拉高一次</a:t>
            </a:r>
            <a:endParaRPr b="0" lang="en-US" sz="1400" spc="-1" strike="noStrike">
              <a:solidFill>
                <a:srgbClr val="000000"/>
              </a:solidFill>
              <a:latin typeface="Arial"/>
            </a:endParaRPr>
          </a:p>
        </p:txBody>
      </p:sp>
      <p:sp>
        <p:nvSpPr>
          <p:cNvPr id="322" name="箭號: 向右 7"/>
          <p:cNvSpPr/>
          <p:nvPr/>
        </p:nvSpPr>
        <p:spPr>
          <a:xfrm>
            <a:off x="7543800" y="2438280"/>
            <a:ext cx="313920" cy="131040"/>
          </a:xfrm>
          <a:prstGeom prst="rightArrow">
            <a:avLst>
              <a:gd name="adj1" fmla="val 50000"/>
              <a:gd name="adj2" fmla="val 50000"/>
            </a:avLst>
          </a:prstGeom>
          <a:solidFill>
            <a:srgbClr val="814dff"/>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21240" bIns="21240" anchor="ctr">
            <a:noAutofit/>
          </a:bodyPr>
          <a:p>
            <a:pPr defTabSz="914400">
              <a:lnSpc>
                <a:spcPct val="100000"/>
              </a:lnSpc>
            </a:pPr>
            <a:endParaRPr b="0" lang="en-US" sz="1800" spc="-1" strike="noStrike">
              <a:solidFill>
                <a:schemeClr val="lt1"/>
              </a:solidFill>
              <a:latin typeface="Times New Roman"/>
              <a:ea typeface="微軟正黑體"/>
            </a:endParaRPr>
          </a:p>
        </p:txBody>
      </p:sp>
      <p:sp>
        <p:nvSpPr>
          <p:cNvPr id="323" name="文字方塊 8"/>
          <p:cNvSpPr/>
          <p:nvPr/>
        </p:nvSpPr>
        <p:spPr>
          <a:xfrm>
            <a:off x="7858440" y="2350440"/>
            <a:ext cx="2656080" cy="3031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400" spc="-1" strike="noStrike">
                <a:solidFill>
                  <a:schemeClr val="dk1"/>
                </a:solidFill>
                <a:latin typeface="Times New Roman"/>
                <a:ea typeface="微軟正黑體"/>
              </a:rPr>
              <a:t>Master</a:t>
            </a:r>
            <a:r>
              <a:rPr b="0" lang="zh-TW" sz="1400" spc="-1" strike="noStrike">
                <a:solidFill>
                  <a:schemeClr val="dk1"/>
                </a:solidFill>
                <a:latin typeface="Times New Roman"/>
                <a:ea typeface="微軟正黑體"/>
              </a:rPr>
              <a:t>端做好接收準備時拉起</a:t>
            </a:r>
            <a:endParaRPr b="0" lang="en-US" sz="1400" spc="-1" strike="noStrike">
              <a:solidFill>
                <a:srgbClr val="000000"/>
              </a:solidFill>
              <a:latin typeface="Arial"/>
            </a:endParaRPr>
          </a:p>
        </p:txBody>
      </p:sp>
      <p:sp>
        <p:nvSpPr>
          <p:cNvPr id="324" name="箭號: 向右 11"/>
          <p:cNvSpPr/>
          <p:nvPr/>
        </p:nvSpPr>
        <p:spPr>
          <a:xfrm>
            <a:off x="7543800" y="3244680"/>
            <a:ext cx="313920" cy="131040"/>
          </a:xfrm>
          <a:prstGeom prst="rightArrow">
            <a:avLst>
              <a:gd name="adj1" fmla="val 50000"/>
              <a:gd name="adj2" fmla="val 50000"/>
            </a:avLst>
          </a:prstGeom>
          <a:solidFill>
            <a:srgbClr val="814dff"/>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21240" bIns="21240" anchor="ctr">
            <a:noAutofit/>
          </a:bodyPr>
          <a:p>
            <a:pPr defTabSz="914400">
              <a:lnSpc>
                <a:spcPct val="100000"/>
              </a:lnSpc>
            </a:pPr>
            <a:endParaRPr b="0" lang="en-US" sz="1800" spc="-1" strike="noStrike">
              <a:solidFill>
                <a:schemeClr val="lt1"/>
              </a:solidFill>
              <a:latin typeface="Times New Roman"/>
              <a:ea typeface="微軟正黑體"/>
            </a:endParaRPr>
          </a:p>
        </p:txBody>
      </p:sp>
      <p:sp>
        <p:nvSpPr>
          <p:cNvPr id="325" name="文字方塊 12"/>
          <p:cNvSpPr/>
          <p:nvPr/>
        </p:nvSpPr>
        <p:spPr>
          <a:xfrm>
            <a:off x="7858440" y="3161160"/>
            <a:ext cx="4332240" cy="7300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400" spc="-1" strike="noStrike">
                <a:solidFill>
                  <a:schemeClr val="dk1"/>
                </a:solidFill>
                <a:latin typeface="Times New Roman"/>
                <a:ea typeface="微軟正黑體"/>
              </a:rPr>
              <a:t>對應的是整個</a:t>
            </a:r>
            <a:r>
              <a:rPr b="0" lang="en-US" sz="1400" spc="-1" strike="noStrike">
                <a:solidFill>
                  <a:schemeClr val="dk1"/>
                </a:solidFill>
                <a:latin typeface="Times New Roman"/>
                <a:ea typeface="微軟正黑體"/>
              </a:rPr>
              <a:t>Write burst</a:t>
            </a:r>
            <a:r>
              <a:rPr b="0" lang="zh-TW" sz="1400" spc="-1" strike="noStrike">
                <a:solidFill>
                  <a:schemeClr val="dk1"/>
                </a:solidFill>
                <a:latin typeface="Times New Roman"/>
                <a:ea typeface="微軟正黑體"/>
              </a:rPr>
              <a:t>，也就是一個完整的</a:t>
            </a:r>
            <a:r>
              <a:rPr b="0" lang="en-US" sz="1400" spc="-1" strike="noStrike">
                <a:solidFill>
                  <a:schemeClr val="dk1"/>
                </a:solidFill>
                <a:latin typeface="Times New Roman"/>
                <a:ea typeface="微軟正黑體"/>
              </a:rPr>
              <a:t>transaction</a:t>
            </a:r>
            <a:r>
              <a:rPr b="0" lang="zh-TW" sz="1400" spc="-1" strike="noStrike">
                <a:solidFill>
                  <a:schemeClr val="dk1"/>
                </a:solidFill>
                <a:latin typeface="Times New Roman"/>
                <a:ea typeface="微軟正黑體"/>
              </a:rPr>
              <a:t>全部完成後回覆執行結果，例如成功（</a:t>
            </a:r>
            <a:r>
              <a:rPr b="0" lang="en-US" sz="1400" spc="-1" strike="noStrike">
                <a:solidFill>
                  <a:schemeClr val="dk1"/>
                </a:solidFill>
                <a:latin typeface="Times New Roman"/>
                <a:ea typeface="微軟正黑體"/>
              </a:rPr>
              <a:t>OKAY</a:t>
            </a:r>
            <a:r>
              <a:rPr b="0" lang="zh-TW" sz="1400" spc="-1" strike="noStrike">
                <a:solidFill>
                  <a:schemeClr val="dk1"/>
                </a:solidFill>
                <a:latin typeface="Times New Roman"/>
                <a:ea typeface="微軟正黑體"/>
              </a:rPr>
              <a:t>）或錯誤（</a:t>
            </a:r>
            <a:r>
              <a:rPr b="0" lang="en-US" sz="1400" spc="-1" strike="noStrike">
                <a:solidFill>
                  <a:schemeClr val="dk1"/>
                </a:solidFill>
                <a:latin typeface="Times New Roman"/>
                <a:ea typeface="微軟正黑體"/>
              </a:rPr>
              <a:t>SLVERR</a:t>
            </a:r>
            <a:r>
              <a:rPr b="0" lang="zh-TW" sz="1400" spc="-1" strike="noStrike">
                <a:solidFill>
                  <a:schemeClr val="dk1"/>
                </a:solidFill>
                <a:latin typeface="Times New Roman"/>
                <a:ea typeface="微軟正黑體"/>
              </a:rPr>
              <a:t>）</a:t>
            </a:r>
            <a:endParaRPr b="0" lang="en-US" sz="1400" spc="-1" strike="noStrike">
              <a:solidFill>
                <a:srgbClr val="000000"/>
              </a:solidFill>
              <a:latin typeface="Arial"/>
            </a:endParaRPr>
          </a:p>
        </p:txBody>
      </p:sp>
      <p:sp>
        <p:nvSpPr>
          <p:cNvPr id="326" name="矩形 5"/>
          <p:cNvSpPr/>
          <p:nvPr/>
        </p:nvSpPr>
        <p:spPr>
          <a:xfrm>
            <a:off x="482400" y="2049120"/>
            <a:ext cx="6942240" cy="137880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endParaRPr b="0" lang="en-US" sz="1800" spc="-1" strike="noStrike">
              <a:solidFill>
                <a:schemeClr val="lt1"/>
              </a:solidFill>
              <a:latin typeface="Univers"/>
            </a:endParaRPr>
          </a:p>
        </p:txBody>
      </p:sp>
    </p:spTree>
  </p:cSld>
  <mc:AlternateContent>
    <mc:Choice Requires="p14">
      <p:transition spd="slow" p14:dur="2000"/>
    </mc:Choice>
    <mc:Fallback>
      <p:transition spd="slow"/>
    </mc:Fallback>
  </mc:AlternateContent>
  <p:timing>
    <p:tnLst>
      <p:par>
        <p:cTn id="163" dur="indefinite" restart="never" nodeType="tmRoot">
          <p:childTnLst>
            <p:seq>
              <p:cTn id="164" dur="indefinite" nodeType="mainSeq">
                <p:childTnLst>
                  <p:par>
                    <p:cTn id="165" fill="hold">
                      <p:stCondLst>
                        <p:cond delay="indefinite"/>
                      </p:stCondLst>
                      <p:childTnLst>
                        <p:par>
                          <p:cTn id="166" fill="hold">
                            <p:stCondLst>
                              <p:cond delay="0"/>
                            </p:stCondLst>
                            <p:childTnLst>
                              <p:par>
                                <p:cTn id="167" nodeType="clickEffect" fill="hold" presetClass="entr" presetID="10">
                                  <p:stCondLst>
                                    <p:cond delay="0"/>
                                  </p:stCondLst>
                                  <p:childTnLst>
                                    <p:set>
                                      <p:cBhvr>
                                        <p:cTn id="168" dur="1" fill="hold">
                                          <p:stCondLst>
                                            <p:cond delay="0"/>
                                          </p:stCondLst>
                                        </p:cTn>
                                        <p:tgtEl>
                                          <p:spTgt spid="320"/>
                                        </p:tgtEl>
                                        <p:attrNameLst>
                                          <p:attrName>style.visibility</p:attrName>
                                        </p:attrNameLst>
                                      </p:cBhvr>
                                      <p:to>
                                        <p:strVal val="visible"/>
                                      </p:to>
                                    </p:set>
                                    <p:animEffect filter="fade" transition="in">
                                      <p:cBhvr additive="repl">
                                        <p:cTn id="169" dur="500"/>
                                        <p:tgtEl>
                                          <p:spTgt spid="320"/>
                                        </p:tgtEl>
                                      </p:cBhvr>
                                    </p:animEffect>
                                  </p:childTnLst>
                                </p:cTn>
                              </p:par>
                              <p:par>
                                <p:cTn id="170" nodeType="withEffect" fill="hold" presetClass="entr" presetID="10">
                                  <p:stCondLst>
                                    <p:cond delay="0"/>
                                  </p:stCondLst>
                                  <p:childTnLst>
                                    <p:set>
                                      <p:cBhvr>
                                        <p:cTn id="171" dur="1" fill="hold">
                                          <p:stCondLst>
                                            <p:cond delay="0"/>
                                          </p:stCondLst>
                                        </p:cTn>
                                        <p:tgtEl>
                                          <p:spTgt spid="321"/>
                                        </p:tgtEl>
                                        <p:attrNameLst>
                                          <p:attrName>style.visibility</p:attrName>
                                        </p:attrNameLst>
                                      </p:cBhvr>
                                      <p:to>
                                        <p:strVal val="visible"/>
                                      </p:to>
                                    </p:set>
                                    <p:animEffect filter="fade" transition="in">
                                      <p:cBhvr additive="repl">
                                        <p:cTn id="172" dur="500"/>
                                        <p:tgtEl>
                                          <p:spTgt spid="321"/>
                                        </p:tgtEl>
                                      </p:cBhvr>
                                    </p:animEffect>
                                  </p:childTnLst>
                                </p:cTn>
                              </p:par>
                              <p:par>
                                <p:cTn id="173" nodeType="withEffect" fill="hold" presetClass="entr" presetID="10">
                                  <p:stCondLst>
                                    <p:cond delay="0"/>
                                  </p:stCondLst>
                                  <p:childTnLst>
                                    <p:set>
                                      <p:cBhvr>
                                        <p:cTn id="174" dur="1" fill="hold">
                                          <p:stCondLst>
                                            <p:cond delay="0"/>
                                          </p:stCondLst>
                                        </p:cTn>
                                        <p:tgtEl>
                                          <p:spTgt spid="322"/>
                                        </p:tgtEl>
                                        <p:attrNameLst>
                                          <p:attrName>style.visibility</p:attrName>
                                        </p:attrNameLst>
                                      </p:cBhvr>
                                      <p:to>
                                        <p:strVal val="visible"/>
                                      </p:to>
                                    </p:set>
                                    <p:animEffect filter="fade" transition="in">
                                      <p:cBhvr additive="repl">
                                        <p:cTn id="175" dur="500"/>
                                        <p:tgtEl>
                                          <p:spTgt spid="322"/>
                                        </p:tgtEl>
                                      </p:cBhvr>
                                    </p:animEffect>
                                  </p:childTnLst>
                                </p:cTn>
                              </p:par>
                              <p:par>
                                <p:cTn id="176" nodeType="withEffect" fill="hold" presetClass="entr" presetID="10">
                                  <p:stCondLst>
                                    <p:cond delay="0"/>
                                  </p:stCondLst>
                                  <p:childTnLst>
                                    <p:set>
                                      <p:cBhvr>
                                        <p:cTn id="177" dur="1" fill="hold">
                                          <p:stCondLst>
                                            <p:cond delay="0"/>
                                          </p:stCondLst>
                                        </p:cTn>
                                        <p:tgtEl>
                                          <p:spTgt spid="323"/>
                                        </p:tgtEl>
                                        <p:attrNameLst>
                                          <p:attrName>style.visibility</p:attrName>
                                        </p:attrNameLst>
                                      </p:cBhvr>
                                      <p:to>
                                        <p:strVal val="visible"/>
                                      </p:to>
                                    </p:set>
                                    <p:animEffect filter="fade" transition="in">
                                      <p:cBhvr additive="repl">
                                        <p:cTn id="178" dur="500"/>
                                        <p:tgtEl>
                                          <p:spTgt spid="323"/>
                                        </p:tgtEl>
                                      </p:cBhvr>
                                    </p:animEffect>
                                  </p:childTnLst>
                                </p:cTn>
                              </p:par>
                              <p:par>
                                <p:cTn id="179" nodeType="withEffect" fill="hold" presetClass="entr" presetID="10">
                                  <p:stCondLst>
                                    <p:cond delay="0"/>
                                  </p:stCondLst>
                                  <p:childTnLst>
                                    <p:set>
                                      <p:cBhvr>
                                        <p:cTn id="180" dur="1" fill="hold">
                                          <p:stCondLst>
                                            <p:cond delay="0"/>
                                          </p:stCondLst>
                                        </p:cTn>
                                        <p:tgtEl>
                                          <p:spTgt spid="324"/>
                                        </p:tgtEl>
                                        <p:attrNameLst>
                                          <p:attrName>style.visibility</p:attrName>
                                        </p:attrNameLst>
                                      </p:cBhvr>
                                      <p:to>
                                        <p:strVal val="visible"/>
                                      </p:to>
                                    </p:set>
                                    <p:animEffect filter="fade" transition="in">
                                      <p:cBhvr additive="repl">
                                        <p:cTn id="181" dur="500"/>
                                        <p:tgtEl>
                                          <p:spTgt spid="324"/>
                                        </p:tgtEl>
                                      </p:cBhvr>
                                    </p:animEffect>
                                  </p:childTnLst>
                                </p:cTn>
                              </p:par>
                              <p:par>
                                <p:cTn id="182" nodeType="withEffect" fill="hold" presetClass="entr" presetID="10">
                                  <p:stCondLst>
                                    <p:cond delay="0"/>
                                  </p:stCondLst>
                                  <p:childTnLst>
                                    <p:set>
                                      <p:cBhvr>
                                        <p:cTn id="183" dur="1" fill="hold">
                                          <p:stCondLst>
                                            <p:cond delay="0"/>
                                          </p:stCondLst>
                                        </p:cTn>
                                        <p:tgtEl>
                                          <p:spTgt spid="325"/>
                                        </p:tgtEl>
                                        <p:attrNameLst>
                                          <p:attrName>style.visibility</p:attrName>
                                        </p:attrNameLst>
                                      </p:cBhvr>
                                      <p:to>
                                        <p:strVal val="visible"/>
                                      </p:to>
                                    </p:set>
                                    <p:animEffect filter="fade" transition="in">
                                      <p:cBhvr additive="repl">
                                        <p:cTn id="184" dur="500"/>
                                        <p:tgtEl>
                                          <p:spTgt spid="325"/>
                                        </p:tgtEl>
                                      </p:cBhvr>
                                    </p:animEffect>
                                  </p:childTnLst>
                                </p:cTn>
                              </p:par>
                              <p:par>
                                <p:cTn id="185" nodeType="withEffect" fill="hold" presetClass="entr" presetID="10">
                                  <p:stCondLst>
                                    <p:cond delay="0"/>
                                  </p:stCondLst>
                                  <p:childTnLst>
                                    <p:set>
                                      <p:cBhvr>
                                        <p:cTn id="186" dur="1" fill="hold">
                                          <p:stCondLst>
                                            <p:cond delay="0"/>
                                          </p:stCondLst>
                                        </p:cTn>
                                        <p:tgtEl>
                                          <p:spTgt spid="326"/>
                                        </p:tgtEl>
                                        <p:attrNameLst>
                                          <p:attrName>style.visibility</p:attrName>
                                        </p:attrNameLst>
                                      </p:cBhvr>
                                      <p:to>
                                        <p:strVal val="visible"/>
                                      </p:to>
                                    </p:set>
                                    <p:animEffect filter="fade" transition="in">
                                      <p:cBhvr additive="repl">
                                        <p:cTn id="187" dur="500"/>
                                        <p:tgtEl>
                                          <p:spTgt spid="326"/>
                                        </p:tgtEl>
                                      </p:cBhvr>
                                    </p:animEffect>
                                  </p:childTnLst>
                                </p:cTn>
                              </p:par>
                            </p:childTnLst>
                          </p:cTn>
                        </p:par>
                      </p:childTnLst>
                    </p:cTn>
                  </p:par>
                  <p:par>
                    <p:cTn id="188" fill="hold">
                      <p:stCondLst>
                        <p:cond delay="indefinite"/>
                      </p:stCondLst>
                      <p:childTnLst>
                        <p:par>
                          <p:cTn id="189" fill="hold">
                            <p:stCondLst>
                              <p:cond delay="0"/>
                            </p:stCondLst>
                            <p:childTnLst>
                              <p:par>
                                <p:cTn id="190" nodeType="clickEffect" fill="hold" presetClass="exit" presetID="10">
                                  <p:stCondLst>
                                    <p:cond delay="0"/>
                                  </p:stCondLst>
                                  <p:childTnLst>
                                    <p:animEffect filter="fade" transition="out">
                                      <p:cBhvr additive="repl">
                                        <p:cTn id="191" dur="500"/>
                                        <p:tgtEl>
                                          <p:spTgt spid="320"/>
                                        </p:tgtEl>
                                      </p:cBhvr>
                                    </p:animEffect>
                                    <p:set>
                                      <p:cBhvr>
                                        <p:cTn id="192" dur="1" fill="hold">
                                          <p:stCondLst>
                                            <p:cond delay="499"/>
                                          </p:stCondLst>
                                        </p:cTn>
                                        <p:tgtEl>
                                          <p:spTgt spid="320"/>
                                        </p:tgtEl>
                                        <p:attrNameLst>
                                          <p:attrName>style.visibility</p:attrName>
                                        </p:attrNameLst>
                                      </p:cBhvr>
                                      <p:to>
                                        <p:strVal val="hidden"/>
                                      </p:to>
                                    </p:set>
                                  </p:childTnLst>
                                </p:cTn>
                              </p:par>
                              <p:par>
                                <p:cTn id="193" nodeType="withEffect" fill="hold" presetClass="exit" presetID="10">
                                  <p:stCondLst>
                                    <p:cond delay="0"/>
                                  </p:stCondLst>
                                  <p:childTnLst>
                                    <p:animEffect filter="fade" transition="out">
                                      <p:cBhvr additive="repl">
                                        <p:cTn id="194" dur="500"/>
                                        <p:tgtEl>
                                          <p:spTgt spid="321"/>
                                        </p:tgtEl>
                                      </p:cBhvr>
                                    </p:animEffect>
                                    <p:set>
                                      <p:cBhvr>
                                        <p:cTn id="195" dur="1" fill="hold">
                                          <p:stCondLst>
                                            <p:cond delay="499"/>
                                          </p:stCondLst>
                                        </p:cTn>
                                        <p:tgtEl>
                                          <p:spTgt spid="321"/>
                                        </p:tgtEl>
                                        <p:attrNameLst>
                                          <p:attrName>style.visibility</p:attrName>
                                        </p:attrNameLst>
                                      </p:cBhvr>
                                      <p:to>
                                        <p:strVal val="hidden"/>
                                      </p:to>
                                    </p:set>
                                  </p:childTnLst>
                                </p:cTn>
                              </p:par>
                              <p:par>
                                <p:cTn id="196" nodeType="withEffect" fill="hold" presetClass="exit" presetID="10">
                                  <p:stCondLst>
                                    <p:cond delay="0"/>
                                  </p:stCondLst>
                                  <p:childTnLst>
                                    <p:animEffect filter="fade" transition="out">
                                      <p:cBhvr additive="repl">
                                        <p:cTn id="197" dur="500"/>
                                        <p:tgtEl>
                                          <p:spTgt spid="322"/>
                                        </p:tgtEl>
                                      </p:cBhvr>
                                    </p:animEffect>
                                    <p:set>
                                      <p:cBhvr>
                                        <p:cTn id="198" dur="1" fill="hold">
                                          <p:stCondLst>
                                            <p:cond delay="499"/>
                                          </p:stCondLst>
                                        </p:cTn>
                                        <p:tgtEl>
                                          <p:spTgt spid="322"/>
                                        </p:tgtEl>
                                        <p:attrNameLst>
                                          <p:attrName>style.visibility</p:attrName>
                                        </p:attrNameLst>
                                      </p:cBhvr>
                                      <p:to>
                                        <p:strVal val="hidden"/>
                                      </p:to>
                                    </p:set>
                                  </p:childTnLst>
                                </p:cTn>
                              </p:par>
                              <p:par>
                                <p:cTn id="199" nodeType="withEffect" fill="hold" presetClass="exit" presetID="10">
                                  <p:stCondLst>
                                    <p:cond delay="0"/>
                                  </p:stCondLst>
                                  <p:childTnLst>
                                    <p:animEffect filter="fade" transition="out">
                                      <p:cBhvr additive="repl">
                                        <p:cTn id="200" dur="500"/>
                                        <p:tgtEl>
                                          <p:spTgt spid="323"/>
                                        </p:tgtEl>
                                      </p:cBhvr>
                                    </p:animEffect>
                                    <p:set>
                                      <p:cBhvr>
                                        <p:cTn id="201" dur="1" fill="hold">
                                          <p:stCondLst>
                                            <p:cond delay="499"/>
                                          </p:stCondLst>
                                        </p:cTn>
                                        <p:tgtEl>
                                          <p:spTgt spid="323"/>
                                        </p:tgtEl>
                                        <p:attrNameLst>
                                          <p:attrName>style.visibility</p:attrName>
                                        </p:attrNameLst>
                                      </p:cBhvr>
                                      <p:to>
                                        <p:strVal val="hidden"/>
                                      </p:to>
                                    </p:set>
                                  </p:childTnLst>
                                </p:cTn>
                              </p:par>
                              <p:par>
                                <p:cTn id="202" nodeType="withEffect" fill="hold" presetClass="exit" presetID="10">
                                  <p:stCondLst>
                                    <p:cond delay="0"/>
                                  </p:stCondLst>
                                  <p:childTnLst>
                                    <p:animEffect filter="fade" transition="out">
                                      <p:cBhvr additive="repl">
                                        <p:cTn id="203" dur="500"/>
                                        <p:tgtEl>
                                          <p:spTgt spid="324"/>
                                        </p:tgtEl>
                                      </p:cBhvr>
                                    </p:animEffect>
                                    <p:set>
                                      <p:cBhvr>
                                        <p:cTn id="204" dur="1" fill="hold">
                                          <p:stCondLst>
                                            <p:cond delay="499"/>
                                          </p:stCondLst>
                                        </p:cTn>
                                        <p:tgtEl>
                                          <p:spTgt spid="324"/>
                                        </p:tgtEl>
                                        <p:attrNameLst>
                                          <p:attrName>style.visibility</p:attrName>
                                        </p:attrNameLst>
                                      </p:cBhvr>
                                      <p:to>
                                        <p:strVal val="hidden"/>
                                      </p:to>
                                    </p:set>
                                  </p:childTnLst>
                                </p:cTn>
                              </p:par>
                              <p:par>
                                <p:cTn id="205" nodeType="withEffect" fill="hold" presetClass="exit" presetID="10">
                                  <p:stCondLst>
                                    <p:cond delay="0"/>
                                  </p:stCondLst>
                                  <p:childTnLst>
                                    <p:animEffect filter="fade" transition="out">
                                      <p:cBhvr additive="repl">
                                        <p:cTn id="206" dur="500"/>
                                        <p:tgtEl>
                                          <p:spTgt spid="325"/>
                                        </p:tgtEl>
                                      </p:cBhvr>
                                    </p:animEffect>
                                    <p:set>
                                      <p:cBhvr>
                                        <p:cTn id="207" dur="1" fill="hold">
                                          <p:stCondLst>
                                            <p:cond delay="499"/>
                                          </p:stCondLst>
                                        </p:cTn>
                                        <p:tgtEl>
                                          <p:spTgt spid="325"/>
                                        </p:tgtEl>
                                        <p:attrNameLst>
                                          <p:attrName>style.visibility</p:attrName>
                                        </p:attrNameLst>
                                      </p:cBhvr>
                                      <p:to>
                                        <p:strVal val="hidden"/>
                                      </p:to>
                                    </p:set>
                                  </p:childTnLst>
                                </p:cTn>
                              </p:par>
                              <p:par>
                                <p:cTn id="208" nodeType="withEffect" fill="hold" presetClass="exit" presetID="10">
                                  <p:stCondLst>
                                    <p:cond delay="0"/>
                                  </p:stCondLst>
                                  <p:childTnLst>
                                    <p:animEffect filter="fade" transition="out">
                                      <p:cBhvr additive="repl">
                                        <p:cTn id="209" dur="500"/>
                                        <p:tgtEl>
                                          <p:spTgt spid="326"/>
                                        </p:tgtEl>
                                      </p:cBhvr>
                                    </p:animEffect>
                                    <p:set>
                                      <p:cBhvr>
                                        <p:cTn id="210" dur="1" fill="hold">
                                          <p:stCondLst>
                                            <p:cond delay="499"/>
                                          </p:stCondLst>
                                        </p:cTn>
                                        <p:tgtEl>
                                          <p:spTgt spid="32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PlaceHolder 1"/>
          <p:cNvSpPr>
            <a:spLocks noGrp="1"/>
          </p:cNvSpPr>
          <p:nvPr>
            <p:ph type="title"/>
          </p:nvPr>
        </p:nvSpPr>
        <p:spPr>
          <a:xfrm>
            <a:off x="408600" y="-280440"/>
            <a:ext cx="7655040" cy="117864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5400" spc="392" strike="noStrike" cap="all">
                <a:solidFill>
                  <a:schemeClr val="dk1"/>
                </a:solidFill>
                <a:latin typeface="Times New Roman"/>
                <a:ea typeface="微軟正黑體"/>
              </a:rPr>
              <a:t>AXI </a:t>
            </a:r>
            <a:r>
              <a:rPr b="1" lang="zh-TW" sz="5400" spc="392" strike="noStrike" cap="all">
                <a:solidFill>
                  <a:schemeClr val="dk1"/>
                </a:solidFill>
                <a:latin typeface="Times New Roman"/>
                <a:ea typeface="微軟正黑體"/>
              </a:rPr>
              <a:t>訊號</a:t>
            </a:r>
            <a:r>
              <a:rPr b="1" lang="zh-TW" sz="5400" spc="392" strike="noStrike">
                <a:solidFill>
                  <a:schemeClr val="dk1"/>
                </a:solidFill>
                <a:latin typeface="Times New Roman"/>
                <a:ea typeface="微軟正黑體"/>
              </a:rPr>
              <a:t>區別 </a:t>
            </a:r>
            <a:r>
              <a:rPr b="1" lang="en-US" sz="5400" spc="392" strike="noStrike">
                <a:solidFill>
                  <a:schemeClr val="dk1"/>
                </a:solidFill>
                <a:latin typeface="Times New Roman"/>
                <a:ea typeface="微軟正黑體"/>
              </a:rPr>
              <a:t>- AR</a:t>
            </a:r>
            <a:endParaRPr b="0" lang="en-US" sz="5400" spc="-1" strike="noStrike">
              <a:solidFill>
                <a:schemeClr val="dk1"/>
              </a:solidFill>
              <a:latin typeface="Univers"/>
            </a:endParaRPr>
          </a:p>
        </p:txBody>
      </p:sp>
      <p:pic>
        <p:nvPicPr>
          <p:cNvPr id="328" name="圖片 4" descr=""/>
          <p:cNvPicPr/>
          <p:nvPr/>
        </p:nvPicPr>
        <p:blipFill>
          <a:blip r:embed="rId1"/>
          <a:stretch/>
        </p:blipFill>
        <p:spPr>
          <a:xfrm>
            <a:off x="378000" y="1719720"/>
            <a:ext cx="7067520" cy="4352400"/>
          </a:xfrm>
          <a:prstGeom prst="rect">
            <a:avLst/>
          </a:prstGeom>
          <a:ln w="0">
            <a:noFill/>
          </a:ln>
        </p:spPr>
      </p:pic>
      <p:sp>
        <p:nvSpPr>
          <p:cNvPr id="329" name="文字方塊 7"/>
          <p:cNvSpPr/>
          <p:nvPr/>
        </p:nvSpPr>
        <p:spPr>
          <a:xfrm>
            <a:off x="2715120" y="1211760"/>
            <a:ext cx="289944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zh-TW" sz="2000" spc="-1" strike="noStrike">
                <a:solidFill>
                  <a:schemeClr val="dk1"/>
                </a:solidFill>
                <a:latin typeface="Univers"/>
              </a:rPr>
              <a:t>讀取地址通道</a:t>
            </a:r>
            <a:r>
              <a:rPr b="1" lang="en-US" sz="2000" spc="-1" strike="noStrike">
                <a:solidFill>
                  <a:schemeClr val="dk1"/>
                </a:solidFill>
                <a:latin typeface="Univers"/>
              </a:rPr>
              <a:t>(AR)</a:t>
            </a:r>
            <a:endParaRPr b="0" lang="en-US" sz="2000" spc="-1" strike="noStrike">
              <a:solidFill>
                <a:srgbClr val="000000"/>
              </a:solidFill>
              <a:latin typeface="Arial"/>
            </a:endParaRPr>
          </a:p>
        </p:txBody>
      </p:sp>
      <p:sp>
        <p:nvSpPr>
          <p:cNvPr id="330" name="矩形 1"/>
          <p:cNvSpPr/>
          <p:nvPr/>
        </p:nvSpPr>
        <p:spPr>
          <a:xfrm>
            <a:off x="408600" y="2049120"/>
            <a:ext cx="6942240" cy="213012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Univers"/>
            </a:endParaRPr>
          </a:p>
        </p:txBody>
      </p:sp>
      <p:sp>
        <p:nvSpPr>
          <p:cNvPr id="331" name="箭號: 向右 3"/>
          <p:cNvSpPr/>
          <p:nvPr/>
        </p:nvSpPr>
        <p:spPr>
          <a:xfrm>
            <a:off x="7369200" y="2147400"/>
            <a:ext cx="313920" cy="131040"/>
          </a:xfrm>
          <a:prstGeom prst="rightArrow">
            <a:avLst>
              <a:gd name="adj1" fmla="val 50000"/>
              <a:gd name="adj2" fmla="val 50000"/>
            </a:avLst>
          </a:prstGeom>
          <a:solidFill>
            <a:srgbClr val="814dff"/>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21240" bIns="21240" anchor="ctr">
            <a:noAutofit/>
          </a:bodyPr>
          <a:p>
            <a:pPr algn="ctr" defTabSz="914400">
              <a:lnSpc>
                <a:spcPct val="100000"/>
              </a:lnSpc>
            </a:pPr>
            <a:endParaRPr b="0" lang="en-US" sz="1800" spc="-1" strike="noStrike">
              <a:solidFill>
                <a:schemeClr val="lt1"/>
              </a:solidFill>
              <a:latin typeface="Times New Roman"/>
              <a:ea typeface="微軟正黑體"/>
            </a:endParaRPr>
          </a:p>
        </p:txBody>
      </p:sp>
      <p:sp>
        <p:nvSpPr>
          <p:cNvPr id="332" name="文字方塊 5"/>
          <p:cNvSpPr/>
          <p:nvPr/>
        </p:nvSpPr>
        <p:spPr>
          <a:xfrm>
            <a:off x="7675200" y="2049120"/>
            <a:ext cx="4515840" cy="3031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400" spc="-1" strike="noStrike">
                <a:solidFill>
                  <a:schemeClr val="dk1"/>
                </a:solidFill>
                <a:latin typeface="Times New Roman"/>
                <a:ea typeface="微軟正黑體"/>
              </a:rPr>
              <a:t>有效訊號，表示</a:t>
            </a:r>
            <a:r>
              <a:rPr b="0" lang="en-US" sz="1400" spc="-1" strike="noStrike">
                <a:solidFill>
                  <a:schemeClr val="dk1"/>
                </a:solidFill>
                <a:latin typeface="Times New Roman"/>
                <a:ea typeface="微軟正黑體"/>
              </a:rPr>
              <a:t>Master</a:t>
            </a:r>
            <a:r>
              <a:rPr b="0" lang="zh-TW" sz="1400" spc="-1" strike="noStrike">
                <a:solidFill>
                  <a:schemeClr val="dk1"/>
                </a:solidFill>
                <a:latin typeface="Times New Roman"/>
                <a:ea typeface="微軟正黑體"/>
              </a:rPr>
              <a:t>準備發送寫地址或訊息了</a:t>
            </a:r>
            <a:endParaRPr b="0" lang="en-US" sz="1400" spc="-1" strike="noStrike">
              <a:solidFill>
                <a:srgbClr val="000000"/>
              </a:solidFill>
              <a:latin typeface="Arial"/>
            </a:endParaRPr>
          </a:p>
        </p:txBody>
      </p:sp>
      <p:sp>
        <p:nvSpPr>
          <p:cNvPr id="333" name="箭號: 向右 6"/>
          <p:cNvSpPr/>
          <p:nvPr/>
        </p:nvSpPr>
        <p:spPr>
          <a:xfrm>
            <a:off x="7369200" y="2387520"/>
            <a:ext cx="313920" cy="131040"/>
          </a:xfrm>
          <a:prstGeom prst="rightArrow">
            <a:avLst>
              <a:gd name="adj1" fmla="val 50000"/>
              <a:gd name="adj2" fmla="val 50000"/>
            </a:avLst>
          </a:prstGeom>
          <a:solidFill>
            <a:srgbClr val="814dff"/>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21240" bIns="21240" anchor="ctr">
            <a:noAutofit/>
          </a:bodyPr>
          <a:p>
            <a:pPr algn="ctr" defTabSz="914400">
              <a:lnSpc>
                <a:spcPct val="100000"/>
              </a:lnSpc>
            </a:pPr>
            <a:endParaRPr b="0" lang="en-US" sz="1800" spc="-1" strike="noStrike">
              <a:solidFill>
                <a:schemeClr val="lt1"/>
              </a:solidFill>
              <a:latin typeface="Times New Roman"/>
              <a:ea typeface="微軟正黑體"/>
            </a:endParaRPr>
          </a:p>
        </p:txBody>
      </p:sp>
      <p:sp>
        <p:nvSpPr>
          <p:cNvPr id="334" name="文字方塊 8"/>
          <p:cNvSpPr/>
          <p:nvPr/>
        </p:nvSpPr>
        <p:spPr>
          <a:xfrm>
            <a:off x="7675200" y="2288880"/>
            <a:ext cx="4032360" cy="3031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400" spc="-1" strike="noStrike">
                <a:solidFill>
                  <a:schemeClr val="dk1"/>
                </a:solidFill>
                <a:latin typeface="Times New Roman"/>
                <a:ea typeface="微軟正黑體"/>
              </a:rPr>
              <a:t>就緒，表示</a:t>
            </a:r>
            <a:r>
              <a:rPr b="0" lang="en-US" sz="1400" spc="-1" strike="noStrike">
                <a:solidFill>
                  <a:schemeClr val="dk1"/>
                </a:solidFill>
                <a:latin typeface="Times New Roman"/>
                <a:ea typeface="微軟正黑體"/>
              </a:rPr>
              <a:t>Slave</a:t>
            </a:r>
            <a:r>
              <a:rPr b="0" lang="zh-TW" sz="1400" spc="-1" strike="noStrike">
                <a:solidFill>
                  <a:schemeClr val="dk1"/>
                </a:solidFill>
                <a:latin typeface="Times New Roman"/>
                <a:ea typeface="微軟正黑體"/>
              </a:rPr>
              <a:t>準備好接收發送的訊息了</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PlaceHolder 1"/>
          <p:cNvSpPr>
            <a:spLocks noGrp="1"/>
          </p:cNvSpPr>
          <p:nvPr>
            <p:ph type="title"/>
          </p:nvPr>
        </p:nvSpPr>
        <p:spPr>
          <a:xfrm>
            <a:off x="408600" y="-280440"/>
            <a:ext cx="8658360" cy="117864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5400" spc="392" strike="noStrike" cap="all">
                <a:solidFill>
                  <a:schemeClr val="dk1"/>
                </a:solidFill>
                <a:latin typeface="Times New Roman"/>
                <a:ea typeface="微軟正黑體"/>
              </a:rPr>
              <a:t>AXI </a:t>
            </a:r>
            <a:r>
              <a:rPr b="1" lang="zh-TW" sz="5400" spc="392" strike="noStrike" cap="all">
                <a:solidFill>
                  <a:schemeClr val="dk1"/>
                </a:solidFill>
                <a:latin typeface="Times New Roman"/>
                <a:ea typeface="微軟正黑體"/>
              </a:rPr>
              <a:t>訊號</a:t>
            </a:r>
            <a:r>
              <a:rPr b="1" lang="zh-TW" sz="5400" spc="392" strike="noStrike">
                <a:solidFill>
                  <a:schemeClr val="dk1"/>
                </a:solidFill>
                <a:latin typeface="Times New Roman"/>
                <a:ea typeface="微軟正黑體"/>
              </a:rPr>
              <a:t>區別 </a:t>
            </a:r>
            <a:r>
              <a:rPr b="1" lang="en-US" sz="5400" spc="392" strike="noStrike">
                <a:solidFill>
                  <a:schemeClr val="dk1"/>
                </a:solidFill>
                <a:latin typeface="Times New Roman"/>
                <a:ea typeface="微軟正黑體"/>
              </a:rPr>
              <a:t>- R</a:t>
            </a:r>
            <a:endParaRPr b="0" lang="en-US" sz="5400" spc="-1" strike="noStrike">
              <a:solidFill>
                <a:schemeClr val="dk1"/>
              </a:solidFill>
              <a:latin typeface="Univers"/>
            </a:endParaRPr>
          </a:p>
        </p:txBody>
      </p:sp>
      <p:sp>
        <p:nvSpPr>
          <p:cNvPr id="336" name="文字方塊 7"/>
          <p:cNvSpPr/>
          <p:nvPr/>
        </p:nvSpPr>
        <p:spPr>
          <a:xfrm>
            <a:off x="2715120" y="1211760"/>
            <a:ext cx="289944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zh-TW" sz="2000" spc="-1" strike="noStrike">
                <a:solidFill>
                  <a:schemeClr val="dk1"/>
                </a:solidFill>
                <a:latin typeface="Times New Roman"/>
                <a:ea typeface="微軟正黑體"/>
              </a:rPr>
              <a:t>讀取資料通道</a:t>
            </a:r>
            <a:r>
              <a:rPr b="1" lang="en-US" sz="2000" spc="-1" strike="noStrike">
                <a:solidFill>
                  <a:schemeClr val="dk1"/>
                </a:solidFill>
                <a:latin typeface="Times New Roman"/>
                <a:ea typeface="微軟正黑體"/>
              </a:rPr>
              <a:t>(R)</a:t>
            </a:r>
            <a:endParaRPr b="0" lang="en-US" sz="2000" spc="-1" strike="noStrike">
              <a:solidFill>
                <a:srgbClr val="000000"/>
              </a:solidFill>
              <a:latin typeface="Arial"/>
            </a:endParaRPr>
          </a:p>
        </p:txBody>
      </p:sp>
      <p:pic>
        <p:nvPicPr>
          <p:cNvPr id="337" name="圖片 3" descr=""/>
          <p:cNvPicPr/>
          <p:nvPr/>
        </p:nvPicPr>
        <p:blipFill>
          <a:blip r:embed="rId1"/>
          <a:stretch/>
        </p:blipFill>
        <p:spPr>
          <a:xfrm>
            <a:off x="408600" y="1684800"/>
            <a:ext cx="7105680" cy="4828680"/>
          </a:xfrm>
          <a:prstGeom prst="rect">
            <a:avLst/>
          </a:prstGeom>
          <a:ln w="0">
            <a:noFill/>
          </a:ln>
        </p:spPr>
      </p:pic>
      <p:sp>
        <p:nvSpPr>
          <p:cNvPr id="338" name="箭號: 向右 1"/>
          <p:cNvSpPr/>
          <p:nvPr/>
        </p:nvSpPr>
        <p:spPr>
          <a:xfrm>
            <a:off x="7515000" y="3686400"/>
            <a:ext cx="249120" cy="147240"/>
          </a:xfrm>
          <a:prstGeom prst="rightArrow">
            <a:avLst>
              <a:gd name="adj1" fmla="val 50000"/>
              <a:gd name="adj2" fmla="val 50000"/>
            </a:avLst>
          </a:prstGeom>
          <a:solidFill>
            <a:srgbClr val="814dff"/>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29160" bIns="29160" anchor="ctr">
            <a:noAutofit/>
          </a:bodyPr>
          <a:p>
            <a:pPr algn="ctr" defTabSz="914400">
              <a:lnSpc>
                <a:spcPct val="100000"/>
              </a:lnSpc>
            </a:pPr>
            <a:endParaRPr b="0" lang="en-US" sz="1800" spc="-1" strike="noStrike">
              <a:solidFill>
                <a:schemeClr val="lt1"/>
              </a:solidFill>
              <a:latin typeface="Times New Roman"/>
              <a:ea typeface="微軟正黑體"/>
            </a:endParaRPr>
          </a:p>
        </p:txBody>
      </p:sp>
      <p:sp>
        <p:nvSpPr>
          <p:cNvPr id="339" name="文字方塊 4"/>
          <p:cNvSpPr/>
          <p:nvPr/>
        </p:nvSpPr>
        <p:spPr>
          <a:xfrm>
            <a:off x="7765200" y="3606840"/>
            <a:ext cx="4332240" cy="3031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400" spc="-1" strike="noStrike">
                <a:solidFill>
                  <a:srgbClr val="191b1f"/>
                </a:solidFill>
                <a:latin typeface="-apple-system"/>
              </a:rPr>
              <a:t>用於返回讀取狀態</a:t>
            </a:r>
            <a:endParaRPr b="0" lang="en-US" sz="1400" spc="-1" strike="noStrike">
              <a:solidFill>
                <a:srgbClr val="000000"/>
              </a:solidFill>
              <a:latin typeface="Arial"/>
            </a:endParaRPr>
          </a:p>
        </p:txBody>
      </p:sp>
      <p:sp>
        <p:nvSpPr>
          <p:cNvPr id="340" name="矩形 5"/>
          <p:cNvSpPr/>
          <p:nvPr/>
        </p:nvSpPr>
        <p:spPr>
          <a:xfrm>
            <a:off x="482400" y="2049120"/>
            <a:ext cx="6942240" cy="213012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Univers"/>
            </a:endParaRPr>
          </a:p>
        </p:txBody>
      </p:sp>
      <p:sp>
        <p:nvSpPr>
          <p:cNvPr id="341" name="箭號: 向右 8"/>
          <p:cNvSpPr/>
          <p:nvPr/>
        </p:nvSpPr>
        <p:spPr>
          <a:xfrm>
            <a:off x="7499880" y="2611440"/>
            <a:ext cx="249120" cy="147240"/>
          </a:xfrm>
          <a:prstGeom prst="rightArrow">
            <a:avLst>
              <a:gd name="adj1" fmla="val 50000"/>
              <a:gd name="adj2" fmla="val 50000"/>
            </a:avLst>
          </a:prstGeom>
          <a:solidFill>
            <a:srgbClr val="814dff"/>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29160" bIns="29160" anchor="ctr">
            <a:noAutofit/>
          </a:bodyPr>
          <a:p>
            <a:pPr algn="ctr" defTabSz="914400">
              <a:lnSpc>
                <a:spcPct val="100000"/>
              </a:lnSpc>
            </a:pPr>
            <a:endParaRPr b="0" lang="en-US" sz="1800" spc="-1" strike="noStrike">
              <a:solidFill>
                <a:schemeClr val="lt1"/>
              </a:solidFill>
              <a:latin typeface="Times New Roman"/>
              <a:ea typeface="微軟正黑體"/>
            </a:endParaRPr>
          </a:p>
        </p:txBody>
      </p:sp>
      <p:sp>
        <p:nvSpPr>
          <p:cNvPr id="342" name="文字方塊 11"/>
          <p:cNvSpPr/>
          <p:nvPr/>
        </p:nvSpPr>
        <p:spPr>
          <a:xfrm>
            <a:off x="7765200" y="2531520"/>
            <a:ext cx="4332240" cy="3031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400" spc="-1" strike="noStrike">
                <a:solidFill>
                  <a:srgbClr val="191b1f"/>
                </a:solidFill>
                <a:latin typeface="-apple-system"/>
              </a:rPr>
              <a:t>讀</a:t>
            </a:r>
            <a:r>
              <a:rPr b="0" lang="en-US" sz="1400" spc="-1" strike="noStrike">
                <a:solidFill>
                  <a:srgbClr val="191b1f"/>
                </a:solidFill>
                <a:latin typeface="-apple-system"/>
              </a:rPr>
              <a:t>ID, RID</a:t>
            </a:r>
            <a:r>
              <a:rPr b="0" lang="zh-TW" sz="1400" spc="-1" strike="noStrike">
                <a:solidFill>
                  <a:srgbClr val="191b1f"/>
                </a:solidFill>
                <a:latin typeface="-apple-system"/>
              </a:rPr>
              <a:t>的數值必須和</a:t>
            </a:r>
            <a:r>
              <a:rPr b="0" lang="en-US" sz="1400" spc="-1" strike="noStrike">
                <a:solidFill>
                  <a:srgbClr val="191b1f"/>
                </a:solidFill>
                <a:latin typeface="-apple-system"/>
              </a:rPr>
              <a:t>ARID</a:t>
            </a:r>
            <a:r>
              <a:rPr b="0" lang="zh-TW" sz="1400" spc="-1" strike="noStrike">
                <a:solidFill>
                  <a:srgbClr val="191b1f"/>
                </a:solidFill>
                <a:latin typeface="-apple-system"/>
              </a:rPr>
              <a:t>相同</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11" dur="indefinite" restart="never" nodeType="tmRoot">
          <p:childTnLst>
            <p:seq>
              <p:cTn id="212" dur="indefinite" nodeType="mainSeq">
                <p:childTnLst>
                  <p:par>
                    <p:cTn id="213" fill="hold">
                      <p:stCondLst>
                        <p:cond delay="indefinite"/>
                      </p:stCondLst>
                      <p:childTnLst>
                        <p:par>
                          <p:cTn id="214" fill="hold">
                            <p:stCondLst>
                              <p:cond delay="0"/>
                            </p:stCondLst>
                            <p:childTnLst>
                              <p:par>
                                <p:cTn id="215" nodeType="clickEffect" fill="hold" presetClass="entr" presetID="10">
                                  <p:stCondLst>
                                    <p:cond delay="0"/>
                                  </p:stCondLst>
                                  <p:childTnLst>
                                    <p:set>
                                      <p:cBhvr>
                                        <p:cTn id="216" dur="1" fill="hold">
                                          <p:stCondLst>
                                            <p:cond delay="0"/>
                                          </p:stCondLst>
                                        </p:cTn>
                                        <p:tgtEl>
                                          <p:spTgt spid="336"/>
                                        </p:tgtEl>
                                        <p:attrNameLst>
                                          <p:attrName>style.visibility</p:attrName>
                                        </p:attrNameLst>
                                      </p:cBhvr>
                                      <p:to>
                                        <p:strVal val="visible"/>
                                      </p:to>
                                    </p:set>
                                    <p:animEffect filter="fade" transition="in">
                                      <p:cBhvr additive="repl">
                                        <p:cTn id="217" dur="500"/>
                                        <p:tgtEl>
                                          <p:spTgt spid="336"/>
                                        </p:tgtEl>
                                      </p:cBhvr>
                                    </p:animEffect>
                                  </p:childTnLst>
                                </p:cTn>
                              </p:par>
                              <p:par>
                                <p:cTn id="218" nodeType="withEffect" fill="hold" presetClass="entr" presetID="10">
                                  <p:stCondLst>
                                    <p:cond delay="0"/>
                                  </p:stCondLst>
                                  <p:childTnLst>
                                    <p:set>
                                      <p:cBhvr>
                                        <p:cTn id="219" dur="1" fill="hold">
                                          <p:stCondLst>
                                            <p:cond delay="0"/>
                                          </p:stCondLst>
                                        </p:cTn>
                                        <p:tgtEl>
                                          <p:spTgt spid="338"/>
                                        </p:tgtEl>
                                        <p:attrNameLst>
                                          <p:attrName>style.visibility</p:attrName>
                                        </p:attrNameLst>
                                      </p:cBhvr>
                                      <p:to>
                                        <p:strVal val="visible"/>
                                      </p:to>
                                    </p:set>
                                    <p:animEffect filter="fade" transition="in">
                                      <p:cBhvr additive="repl">
                                        <p:cTn id="220" dur="500"/>
                                        <p:tgtEl>
                                          <p:spTgt spid="338"/>
                                        </p:tgtEl>
                                      </p:cBhvr>
                                    </p:animEffect>
                                  </p:childTnLst>
                                </p:cTn>
                              </p:par>
                              <p:par>
                                <p:cTn id="221" nodeType="withEffect" fill="hold" presetClass="entr" presetID="10">
                                  <p:stCondLst>
                                    <p:cond delay="0"/>
                                  </p:stCondLst>
                                  <p:childTnLst>
                                    <p:set>
                                      <p:cBhvr>
                                        <p:cTn id="222" dur="1" fill="hold">
                                          <p:stCondLst>
                                            <p:cond delay="0"/>
                                          </p:stCondLst>
                                        </p:cTn>
                                        <p:tgtEl>
                                          <p:spTgt spid="339"/>
                                        </p:tgtEl>
                                        <p:attrNameLst>
                                          <p:attrName>style.visibility</p:attrName>
                                        </p:attrNameLst>
                                      </p:cBhvr>
                                      <p:to>
                                        <p:strVal val="visible"/>
                                      </p:to>
                                    </p:set>
                                    <p:animEffect filter="fade" transition="in">
                                      <p:cBhvr additive="repl">
                                        <p:cTn id="223" dur="500"/>
                                        <p:tgtEl>
                                          <p:spTgt spid="339"/>
                                        </p:tgtEl>
                                      </p:cBhvr>
                                    </p:animEffect>
                                  </p:childTnLst>
                                </p:cTn>
                              </p:par>
                              <p:par>
                                <p:cTn id="224" nodeType="withEffect" fill="hold" presetClass="entr" presetID="10">
                                  <p:stCondLst>
                                    <p:cond delay="0"/>
                                  </p:stCondLst>
                                  <p:childTnLst>
                                    <p:set>
                                      <p:cBhvr>
                                        <p:cTn id="225" dur="1" fill="hold">
                                          <p:stCondLst>
                                            <p:cond delay="0"/>
                                          </p:stCondLst>
                                        </p:cTn>
                                        <p:tgtEl>
                                          <p:spTgt spid="340"/>
                                        </p:tgtEl>
                                        <p:attrNameLst>
                                          <p:attrName>style.visibility</p:attrName>
                                        </p:attrNameLst>
                                      </p:cBhvr>
                                      <p:to>
                                        <p:strVal val="visible"/>
                                      </p:to>
                                    </p:set>
                                    <p:animEffect filter="fade" transition="in">
                                      <p:cBhvr additive="repl">
                                        <p:cTn id="226" dur="500"/>
                                        <p:tgtEl>
                                          <p:spTgt spid="340"/>
                                        </p:tgtEl>
                                      </p:cBhvr>
                                    </p:animEffect>
                                  </p:childTnLst>
                                </p:cTn>
                              </p:par>
                              <p:par>
                                <p:cTn id="227" nodeType="withEffect" fill="hold" presetClass="entr" presetID="10">
                                  <p:stCondLst>
                                    <p:cond delay="0"/>
                                  </p:stCondLst>
                                  <p:childTnLst>
                                    <p:set>
                                      <p:cBhvr>
                                        <p:cTn id="228" dur="1" fill="hold">
                                          <p:stCondLst>
                                            <p:cond delay="0"/>
                                          </p:stCondLst>
                                        </p:cTn>
                                        <p:tgtEl>
                                          <p:spTgt spid="341"/>
                                        </p:tgtEl>
                                        <p:attrNameLst>
                                          <p:attrName>style.visibility</p:attrName>
                                        </p:attrNameLst>
                                      </p:cBhvr>
                                      <p:to>
                                        <p:strVal val="visible"/>
                                      </p:to>
                                    </p:set>
                                    <p:animEffect filter="fade" transition="in">
                                      <p:cBhvr additive="repl">
                                        <p:cTn id="229" dur="500"/>
                                        <p:tgtEl>
                                          <p:spTgt spid="341"/>
                                        </p:tgtEl>
                                      </p:cBhvr>
                                    </p:animEffect>
                                  </p:childTnLst>
                                </p:cTn>
                              </p:par>
                              <p:par>
                                <p:cTn id="230" nodeType="withEffect" fill="hold" presetClass="entr" presetID="10">
                                  <p:stCondLst>
                                    <p:cond delay="0"/>
                                  </p:stCondLst>
                                  <p:childTnLst>
                                    <p:set>
                                      <p:cBhvr>
                                        <p:cTn id="231" dur="1" fill="hold">
                                          <p:stCondLst>
                                            <p:cond delay="0"/>
                                          </p:stCondLst>
                                        </p:cTn>
                                        <p:tgtEl>
                                          <p:spTgt spid="342"/>
                                        </p:tgtEl>
                                        <p:attrNameLst>
                                          <p:attrName>style.visibility</p:attrName>
                                        </p:attrNameLst>
                                      </p:cBhvr>
                                      <p:to>
                                        <p:strVal val="visible"/>
                                      </p:to>
                                    </p:set>
                                    <p:animEffect filter="fade" transition="in">
                                      <p:cBhvr additive="repl">
                                        <p:cTn id="232" dur="500"/>
                                        <p:tgtEl>
                                          <p:spTgt spid="342"/>
                                        </p:tgtEl>
                                      </p:cBhvr>
                                    </p:animEffect>
                                  </p:childTnLst>
                                </p:cTn>
                              </p:par>
                            </p:childTnLst>
                          </p:cTn>
                        </p:par>
                      </p:childTnLst>
                    </p:cTn>
                  </p:par>
                  <p:par>
                    <p:cTn id="233" fill="hold">
                      <p:stCondLst>
                        <p:cond delay="indefinite"/>
                      </p:stCondLst>
                      <p:childTnLst>
                        <p:par>
                          <p:cTn id="234" fill="hold">
                            <p:stCondLst>
                              <p:cond delay="0"/>
                            </p:stCondLst>
                            <p:childTnLst>
                              <p:par>
                                <p:cTn id="235" nodeType="clickEffect" fill="hold" presetClass="exit" presetID="10">
                                  <p:stCondLst>
                                    <p:cond delay="0"/>
                                  </p:stCondLst>
                                  <p:childTnLst>
                                    <p:animEffect filter="fade" transition="out">
                                      <p:cBhvr additive="repl">
                                        <p:cTn id="236" dur="500"/>
                                        <p:tgtEl>
                                          <p:spTgt spid="336"/>
                                        </p:tgtEl>
                                      </p:cBhvr>
                                    </p:animEffect>
                                    <p:set>
                                      <p:cBhvr>
                                        <p:cTn id="237" dur="1" fill="hold">
                                          <p:stCondLst>
                                            <p:cond delay="499"/>
                                          </p:stCondLst>
                                        </p:cTn>
                                        <p:tgtEl>
                                          <p:spTgt spid="336"/>
                                        </p:tgtEl>
                                        <p:attrNameLst>
                                          <p:attrName>style.visibility</p:attrName>
                                        </p:attrNameLst>
                                      </p:cBhvr>
                                      <p:to>
                                        <p:strVal val="hidden"/>
                                      </p:to>
                                    </p:set>
                                  </p:childTnLst>
                                </p:cTn>
                              </p:par>
                              <p:par>
                                <p:cTn id="238" nodeType="withEffect" fill="hold" presetClass="exit" presetID="10">
                                  <p:stCondLst>
                                    <p:cond delay="0"/>
                                  </p:stCondLst>
                                  <p:childTnLst>
                                    <p:animEffect filter="fade" transition="out">
                                      <p:cBhvr additive="repl">
                                        <p:cTn id="239" dur="500"/>
                                        <p:tgtEl>
                                          <p:spTgt spid="338"/>
                                        </p:tgtEl>
                                      </p:cBhvr>
                                    </p:animEffect>
                                    <p:set>
                                      <p:cBhvr>
                                        <p:cTn id="240" dur="1" fill="hold">
                                          <p:stCondLst>
                                            <p:cond delay="499"/>
                                          </p:stCondLst>
                                        </p:cTn>
                                        <p:tgtEl>
                                          <p:spTgt spid="338"/>
                                        </p:tgtEl>
                                        <p:attrNameLst>
                                          <p:attrName>style.visibility</p:attrName>
                                        </p:attrNameLst>
                                      </p:cBhvr>
                                      <p:to>
                                        <p:strVal val="hidden"/>
                                      </p:to>
                                    </p:set>
                                  </p:childTnLst>
                                </p:cTn>
                              </p:par>
                              <p:par>
                                <p:cTn id="241" nodeType="withEffect" fill="hold" presetClass="exit" presetID="10">
                                  <p:stCondLst>
                                    <p:cond delay="0"/>
                                  </p:stCondLst>
                                  <p:childTnLst>
                                    <p:animEffect filter="fade" transition="out">
                                      <p:cBhvr additive="repl">
                                        <p:cTn id="242" dur="500"/>
                                        <p:tgtEl>
                                          <p:spTgt spid="339"/>
                                        </p:tgtEl>
                                      </p:cBhvr>
                                    </p:animEffect>
                                    <p:set>
                                      <p:cBhvr>
                                        <p:cTn id="243" dur="1" fill="hold">
                                          <p:stCondLst>
                                            <p:cond delay="499"/>
                                          </p:stCondLst>
                                        </p:cTn>
                                        <p:tgtEl>
                                          <p:spTgt spid="339"/>
                                        </p:tgtEl>
                                        <p:attrNameLst>
                                          <p:attrName>style.visibility</p:attrName>
                                        </p:attrNameLst>
                                      </p:cBhvr>
                                      <p:to>
                                        <p:strVal val="hidden"/>
                                      </p:to>
                                    </p:set>
                                  </p:childTnLst>
                                </p:cTn>
                              </p:par>
                              <p:par>
                                <p:cTn id="244" nodeType="withEffect" fill="hold" presetClass="exit" presetID="10">
                                  <p:stCondLst>
                                    <p:cond delay="0"/>
                                  </p:stCondLst>
                                  <p:childTnLst>
                                    <p:animEffect filter="fade" transition="out">
                                      <p:cBhvr additive="repl">
                                        <p:cTn id="245" dur="500"/>
                                        <p:tgtEl>
                                          <p:spTgt spid="340"/>
                                        </p:tgtEl>
                                      </p:cBhvr>
                                    </p:animEffect>
                                    <p:set>
                                      <p:cBhvr>
                                        <p:cTn id="246" dur="1" fill="hold">
                                          <p:stCondLst>
                                            <p:cond delay="499"/>
                                          </p:stCondLst>
                                        </p:cTn>
                                        <p:tgtEl>
                                          <p:spTgt spid="340"/>
                                        </p:tgtEl>
                                        <p:attrNameLst>
                                          <p:attrName>style.visibility</p:attrName>
                                        </p:attrNameLst>
                                      </p:cBhvr>
                                      <p:to>
                                        <p:strVal val="hidden"/>
                                      </p:to>
                                    </p:set>
                                  </p:childTnLst>
                                </p:cTn>
                              </p:par>
                              <p:par>
                                <p:cTn id="247" nodeType="withEffect" fill="hold" presetClass="exit" presetID="10">
                                  <p:stCondLst>
                                    <p:cond delay="0"/>
                                  </p:stCondLst>
                                  <p:childTnLst>
                                    <p:animEffect filter="fade" transition="out">
                                      <p:cBhvr additive="repl">
                                        <p:cTn id="248" dur="500"/>
                                        <p:tgtEl>
                                          <p:spTgt spid="341"/>
                                        </p:tgtEl>
                                      </p:cBhvr>
                                    </p:animEffect>
                                    <p:set>
                                      <p:cBhvr>
                                        <p:cTn id="249" dur="1" fill="hold">
                                          <p:stCondLst>
                                            <p:cond delay="499"/>
                                          </p:stCondLst>
                                        </p:cTn>
                                        <p:tgtEl>
                                          <p:spTgt spid="341"/>
                                        </p:tgtEl>
                                        <p:attrNameLst>
                                          <p:attrName>style.visibility</p:attrName>
                                        </p:attrNameLst>
                                      </p:cBhvr>
                                      <p:to>
                                        <p:strVal val="hidden"/>
                                      </p:to>
                                    </p:set>
                                  </p:childTnLst>
                                </p:cTn>
                              </p:par>
                              <p:par>
                                <p:cTn id="250" nodeType="withEffect" fill="hold" presetClass="exit" presetID="10">
                                  <p:stCondLst>
                                    <p:cond delay="0"/>
                                  </p:stCondLst>
                                  <p:childTnLst>
                                    <p:animEffect filter="fade" transition="out">
                                      <p:cBhvr additive="repl">
                                        <p:cTn id="251" dur="500"/>
                                        <p:tgtEl>
                                          <p:spTgt spid="342"/>
                                        </p:tgtEl>
                                      </p:cBhvr>
                                    </p:animEffect>
                                    <p:set>
                                      <p:cBhvr>
                                        <p:cTn id="252" dur="1" fill="hold">
                                          <p:stCondLst>
                                            <p:cond delay="499"/>
                                          </p:stCondLst>
                                        </p:cTn>
                                        <p:tgtEl>
                                          <p:spTgt spid="34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PlaceHolder 1"/>
          <p:cNvSpPr>
            <a:spLocks noGrp="1"/>
          </p:cNvSpPr>
          <p:nvPr>
            <p:ph type="title"/>
          </p:nvPr>
        </p:nvSpPr>
        <p:spPr>
          <a:xfrm>
            <a:off x="408600" y="-280440"/>
            <a:ext cx="6189480" cy="1178640"/>
          </a:xfrm>
          <a:prstGeom prst="rect">
            <a:avLst/>
          </a:prstGeom>
          <a:noFill/>
          <a:ln w="0">
            <a:noFill/>
          </a:ln>
        </p:spPr>
        <p:txBody>
          <a:bodyPr lIns="91440" rIns="91440" tIns="45720" bIns="45720" anchor="b">
            <a:noAutofit/>
          </a:bodyPr>
          <a:p>
            <a:pPr indent="0" defTabSz="914400">
              <a:lnSpc>
                <a:spcPct val="90000"/>
              </a:lnSpc>
              <a:buNone/>
              <a:tabLst>
                <a:tab algn="l" pos="0"/>
              </a:tabLst>
            </a:pPr>
            <a:r>
              <a:rPr b="1" lang="zh-TW" sz="5400" spc="-1" strike="noStrike">
                <a:solidFill>
                  <a:schemeClr val="dk1"/>
                </a:solidFill>
                <a:latin typeface="Times New Roman"/>
                <a:ea typeface="微軟正黑體"/>
              </a:rPr>
              <a:t>波型範例</a:t>
            </a:r>
            <a:endParaRPr b="0" lang="en-US" sz="5400" spc="-1" strike="noStrike">
              <a:solidFill>
                <a:schemeClr val="dk1"/>
              </a:solidFill>
              <a:latin typeface="Univers"/>
            </a:endParaRPr>
          </a:p>
        </p:txBody>
      </p:sp>
      <p:pic>
        <p:nvPicPr>
          <p:cNvPr id="344" name="圖片 3" descr=""/>
          <p:cNvPicPr/>
          <p:nvPr/>
        </p:nvPicPr>
        <p:blipFill>
          <a:blip r:embed="rId1"/>
          <a:stretch/>
        </p:blipFill>
        <p:spPr>
          <a:xfrm>
            <a:off x="2025720" y="2071800"/>
            <a:ext cx="8139960" cy="4106880"/>
          </a:xfrm>
          <a:prstGeom prst="rect">
            <a:avLst/>
          </a:prstGeom>
          <a:ln w="0">
            <a:noFill/>
          </a:ln>
        </p:spPr>
      </p:pic>
      <p:sp>
        <p:nvSpPr>
          <p:cNvPr id="345" name="文字方塊 7"/>
          <p:cNvSpPr/>
          <p:nvPr/>
        </p:nvSpPr>
        <p:spPr>
          <a:xfrm>
            <a:off x="620640" y="1152360"/>
            <a:ext cx="10180440" cy="638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800" spc="-1" strike="noStrike">
                <a:solidFill>
                  <a:schemeClr val="dk1"/>
                </a:solidFill>
                <a:latin typeface="Times New Roman"/>
                <a:ea typeface="微軟正黑體"/>
              </a:rPr>
              <a:t>一個</a:t>
            </a:r>
            <a:r>
              <a:rPr b="0" lang="en-US" sz="1800" spc="-1" strike="noStrike">
                <a:solidFill>
                  <a:schemeClr val="dk1"/>
                </a:solidFill>
                <a:latin typeface="Times New Roman"/>
                <a:ea typeface="Tahoma"/>
              </a:rPr>
              <a:t>write burst</a:t>
            </a:r>
            <a:r>
              <a:rPr b="0" lang="zh-TW" sz="1800" spc="-1" strike="noStrike">
                <a:solidFill>
                  <a:schemeClr val="dk1"/>
                </a:solidFill>
                <a:latin typeface="Times New Roman"/>
                <a:ea typeface="微軟正黑體"/>
              </a:rPr>
              <a:t>傳輸：</a:t>
            </a:r>
            <a:r>
              <a:rPr b="0" lang="en-US" sz="1800" spc="-1" strike="noStrike">
                <a:solidFill>
                  <a:schemeClr val="dk1"/>
                </a:solidFill>
                <a:latin typeface="Times New Roman"/>
                <a:ea typeface="Tahoma"/>
              </a:rPr>
              <a:t>AW</a:t>
            </a:r>
            <a:r>
              <a:rPr b="0" lang="zh-TW" sz="1800" spc="-1" strike="noStrike">
                <a:solidFill>
                  <a:schemeClr val="dk1"/>
                </a:solidFill>
                <a:latin typeface="Times New Roman"/>
                <a:ea typeface="微軟正黑體"/>
              </a:rPr>
              <a:t>通道在下一個</a:t>
            </a:r>
            <a:r>
              <a:rPr b="0" lang="en-US" sz="1800" spc="-1" strike="noStrike">
                <a:solidFill>
                  <a:schemeClr val="dk1"/>
                </a:solidFill>
                <a:latin typeface="Times New Roman"/>
                <a:ea typeface="Tahoma"/>
              </a:rPr>
              <a:t>clock cycle</a:t>
            </a:r>
            <a:r>
              <a:rPr b="0" lang="zh-TW" sz="1800" spc="-1" strike="noStrike">
                <a:solidFill>
                  <a:schemeClr val="dk1"/>
                </a:solidFill>
                <a:latin typeface="Times New Roman"/>
                <a:ea typeface="微軟正黑體"/>
              </a:rPr>
              <a:t>被取樣，</a:t>
            </a:r>
            <a:r>
              <a:rPr b="0" lang="en-US" sz="1800" spc="-1" strike="noStrike">
                <a:solidFill>
                  <a:schemeClr val="dk1"/>
                </a:solidFill>
                <a:latin typeface="Times New Roman"/>
                <a:ea typeface="Tahoma"/>
              </a:rPr>
              <a:t>W</a:t>
            </a:r>
            <a:r>
              <a:rPr b="0" lang="zh-TW" sz="1800" spc="-1" strike="noStrike">
                <a:solidFill>
                  <a:schemeClr val="dk1"/>
                </a:solidFill>
                <a:latin typeface="Times New Roman"/>
                <a:ea typeface="微軟正黑體"/>
              </a:rPr>
              <a:t>通道然後傳輸</a:t>
            </a:r>
            <a:r>
              <a:rPr b="0" lang="en-US" sz="1800" spc="-1" strike="noStrike">
                <a:solidFill>
                  <a:schemeClr val="dk1"/>
                </a:solidFill>
                <a:latin typeface="Times New Roman"/>
                <a:ea typeface="Tahoma"/>
              </a:rPr>
              <a:t>data</a:t>
            </a:r>
            <a:r>
              <a:rPr b="0" lang="zh-TW" sz="1800" spc="-1" strike="noStrike">
                <a:solidFill>
                  <a:schemeClr val="dk1"/>
                </a:solidFill>
                <a:latin typeface="Times New Roman"/>
                <a:ea typeface="微軟正黑體"/>
              </a:rPr>
              <a:t>，</a:t>
            </a:r>
            <a:r>
              <a:rPr b="0" lang="en-US" sz="1800" spc="-1" strike="noStrike">
                <a:solidFill>
                  <a:schemeClr val="dk1"/>
                </a:solidFill>
                <a:latin typeface="Times New Roman"/>
                <a:ea typeface="Tahoma"/>
              </a:rPr>
              <a:t>B</a:t>
            </a:r>
            <a:r>
              <a:rPr b="0" lang="zh-TW" sz="1800" spc="-1" strike="noStrike">
                <a:solidFill>
                  <a:schemeClr val="dk1"/>
                </a:solidFill>
                <a:latin typeface="Times New Roman"/>
                <a:ea typeface="微軟正黑體"/>
              </a:rPr>
              <a:t>通道最後傳輸</a:t>
            </a:r>
            <a:r>
              <a:rPr b="0" lang="en-US" sz="1800" spc="-1" strike="noStrike">
                <a:solidFill>
                  <a:schemeClr val="dk1"/>
                </a:solidFill>
                <a:latin typeface="Times New Roman"/>
                <a:ea typeface="Tahoma"/>
              </a:rPr>
              <a:t>resp</a:t>
            </a:r>
            <a:r>
              <a:rPr b="0" lang="zh-TW" sz="1800" spc="-1" strike="noStrike">
                <a:solidFill>
                  <a:schemeClr val="dk1"/>
                </a:solidFill>
                <a:latin typeface="Times New Roman"/>
                <a:ea typeface="微軟正黑體"/>
              </a:rPr>
              <a: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PlaceHolder 1"/>
          <p:cNvSpPr>
            <a:spLocks noGrp="1"/>
          </p:cNvSpPr>
          <p:nvPr>
            <p:ph type="title"/>
          </p:nvPr>
        </p:nvSpPr>
        <p:spPr>
          <a:xfrm>
            <a:off x="408600" y="-280440"/>
            <a:ext cx="6189480" cy="1178640"/>
          </a:xfrm>
          <a:prstGeom prst="rect">
            <a:avLst/>
          </a:prstGeom>
          <a:noFill/>
          <a:ln w="0">
            <a:noFill/>
          </a:ln>
        </p:spPr>
        <p:txBody>
          <a:bodyPr lIns="91440" rIns="91440" tIns="45720" bIns="45720" anchor="b">
            <a:noAutofit/>
          </a:bodyPr>
          <a:p>
            <a:pPr indent="0" defTabSz="914400">
              <a:lnSpc>
                <a:spcPct val="90000"/>
              </a:lnSpc>
              <a:buNone/>
              <a:tabLst>
                <a:tab algn="l" pos="0"/>
              </a:tabLst>
            </a:pPr>
            <a:r>
              <a:rPr b="1" lang="zh-TW" sz="5400" spc="-1" strike="noStrike">
                <a:solidFill>
                  <a:schemeClr val="dk1"/>
                </a:solidFill>
                <a:latin typeface="Times New Roman"/>
                <a:ea typeface="微軟正黑體"/>
              </a:rPr>
              <a:t>波型範例</a:t>
            </a:r>
            <a:endParaRPr b="0" lang="en-US" sz="5400" spc="-1" strike="noStrike">
              <a:solidFill>
                <a:schemeClr val="dk1"/>
              </a:solidFill>
              <a:latin typeface="Univers"/>
            </a:endParaRPr>
          </a:p>
        </p:txBody>
      </p:sp>
      <p:sp>
        <p:nvSpPr>
          <p:cNvPr id="347" name="文字方塊 7"/>
          <p:cNvSpPr/>
          <p:nvPr/>
        </p:nvSpPr>
        <p:spPr>
          <a:xfrm>
            <a:off x="620640" y="1152360"/>
            <a:ext cx="1018044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800" spc="-1" strike="noStrike">
                <a:solidFill>
                  <a:schemeClr val="dk1"/>
                </a:solidFill>
                <a:latin typeface="Times New Roman"/>
                <a:ea typeface="微軟正黑體"/>
              </a:rPr>
              <a:t>一個</a:t>
            </a:r>
            <a:r>
              <a:rPr b="0" lang="en-US" sz="1800" spc="-1" strike="noStrike">
                <a:solidFill>
                  <a:schemeClr val="dk1"/>
                </a:solidFill>
                <a:latin typeface="Times New Roman"/>
                <a:ea typeface="微軟正黑體"/>
              </a:rPr>
              <a:t>read burst</a:t>
            </a:r>
            <a:r>
              <a:rPr b="0" lang="zh-TW" sz="1800" spc="-1" strike="noStrike">
                <a:solidFill>
                  <a:schemeClr val="dk1"/>
                </a:solidFill>
                <a:latin typeface="Times New Roman"/>
                <a:ea typeface="微軟正黑體"/>
              </a:rPr>
              <a:t>傳輸：</a:t>
            </a:r>
            <a:r>
              <a:rPr b="0" lang="en-US" sz="1800" spc="-1" strike="noStrike">
                <a:solidFill>
                  <a:schemeClr val="dk1"/>
                </a:solidFill>
                <a:latin typeface="Times New Roman"/>
                <a:ea typeface="微軟正黑體"/>
              </a:rPr>
              <a:t>AR</a:t>
            </a:r>
            <a:r>
              <a:rPr b="0" lang="zh-TW" sz="1800" spc="-1" strike="noStrike">
                <a:solidFill>
                  <a:schemeClr val="dk1"/>
                </a:solidFill>
                <a:latin typeface="Times New Roman"/>
                <a:ea typeface="微軟正黑體"/>
              </a:rPr>
              <a:t>通道在下一個</a:t>
            </a:r>
            <a:r>
              <a:rPr b="0" lang="en-US" sz="1800" spc="-1" strike="noStrike">
                <a:solidFill>
                  <a:schemeClr val="dk1"/>
                </a:solidFill>
                <a:latin typeface="Times New Roman"/>
                <a:ea typeface="微軟正黑體"/>
              </a:rPr>
              <a:t>clock cycle</a:t>
            </a:r>
            <a:r>
              <a:rPr b="0" lang="zh-TW" sz="1800" spc="-1" strike="noStrike">
                <a:solidFill>
                  <a:schemeClr val="dk1"/>
                </a:solidFill>
                <a:latin typeface="Times New Roman"/>
                <a:ea typeface="微軟正黑體"/>
              </a:rPr>
              <a:t>被取樣，</a:t>
            </a:r>
            <a:r>
              <a:rPr b="0" lang="en-US" sz="1800" spc="-1" strike="noStrike">
                <a:solidFill>
                  <a:schemeClr val="dk1"/>
                </a:solidFill>
                <a:latin typeface="Times New Roman"/>
                <a:ea typeface="微軟正黑體"/>
              </a:rPr>
              <a:t>R</a:t>
            </a:r>
            <a:r>
              <a:rPr b="0" lang="zh-TW" sz="1800" spc="-1" strike="noStrike">
                <a:solidFill>
                  <a:schemeClr val="dk1"/>
                </a:solidFill>
                <a:latin typeface="Times New Roman"/>
                <a:ea typeface="微軟正黑體"/>
              </a:rPr>
              <a:t>通道然後傳輸</a:t>
            </a:r>
            <a:r>
              <a:rPr b="0" lang="en-US" sz="1800" spc="-1" strike="noStrike">
                <a:solidFill>
                  <a:schemeClr val="dk1"/>
                </a:solidFill>
                <a:latin typeface="Times New Roman"/>
                <a:ea typeface="微軟正黑體"/>
              </a:rPr>
              <a:t>data</a:t>
            </a:r>
            <a:r>
              <a:rPr b="0" lang="zh-TW" sz="1800" spc="-1" strike="noStrike">
                <a:solidFill>
                  <a:schemeClr val="dk1"/>
                </a:solidFill>
                <a:latin typeface="Times New Roman"/>
                <a:ea typeface="微軟正黑體"/>
              </a:rPr>
              <a:t>。</a:t>
            </a:r>
            <a:endParaRPr b="0" lang="en-US" sz="1800" spc="-1" strike="noStrike">
              <a:solidFill>
                <a:srgbClr val="000000"/>
              </a:solidFill>
              <a:latin typeface="Arial"/>
            </a:endParaRPr>
          </a:p>
        </p:txBody>
      </p:sp>
      <p:pic>
        <p:nvPicPr>
          <p:cNvPr id="348" name="圖片 4" descr=""/>
          <p:cNvPicPr/>
          <p:nvPr/>
        </p:nvPicPr>
        <p:blipFill>
          <a:blip r:embed="rId1"/>
          <a:stretch/>
        </p:blipFill>
        <p:spPr>
          <a:xfrm>
            <a:off x="1071000" y="2146320"/>
            <a:ext cx="10049040" cy="397152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PlaceHolder 1"/>
          <p:cNvSpPr>
            <a:spLocks noGrp="1"/>
          </p:cNvSpPr>
          <p:nvPr>
            <p:ph type="title"/>
          </p:nvPr>
        </p:nvSpPr>
        <p:spPr>
          <a:xfrm>
            <a:off x="1523880" y="1463040"/>
            <a:ext cx="9915120" cy="2339640"/>
          </a:xfrm>
          <a:prstGeom prst="rect">
            <a:avLst/>
          </a:prstGeom>
          <a:noFill/>
          <a:ln w="0">
            <a:noFill/>
          </a:ln>
        </p:spPr>
        <p:txBody>
          <a:bodyPr lIns="91440" rIns="91440" tIns="45720" bIns="45720" anchor="b">
            <a:noAutofit/>
          </a:bodyPr>
          <a:p>
            <a:pPr indent="0" algn="ctr" defTabSz="914400">
              <a:lnSpc>
                <a:spcPct val="90000"/>
              </a:lnSpc>
              <a:buNone/>
              <a:tabLst>
                <a:tab algn="l" pos="0"/>
              </a:tabLst>
            </a:pPr>
            <a:r>
              <a:rPr b="1" lang="en-US" sz="6000" spc="-1" strike="noStrike" cap="all">
                <a:solidFill>
                  <a:schemeClr val="lt1"/>
                </a:solidFill>
                <a:latin typeface="Times New Roman"/>
                <a:ea typeface="Microsoft JhengHei UI"/>
              </a:rPr>
              <a:t>AXI 4K Boundary</a:t>
            </a:r>
            <a:endParaRPr b="0" lang="en-US" sz="6000" spc="-1" strike="noStrike">
              <a:solidFill>
                <a:schemeClr val="dk1"/>
              </a:solidFill>
              <a:latin typeface="Univers"/>
            </a:endParaRPr>
          </a:p>
        </p:txBody>
      </p:sp>
      <p:sp>
        <p:nvSpPr>
          <p:cNvPr id="350" name="PlaceHolder 2"/>
          <p:cNvSpPr>
            <a:spLocks noGrp="1"/>
          </p:cNvSpPr>
          <p:nvPr>
            <p:ph type="subTitle"/>
          </p:nvPr>
        </p:nvSpPr>
        <p:spPr>
          <a:xfrm>
            <a:off x="1527120" y="3858840"/>
            <a:ext cx="9142920" cy="132480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zh-TW" sz="2000" spc="-1" strike="noStrike">
                <a:solidFill>
                  <a:schemeClr val="lt1"/>
                </a:solidFill>
                <a:latin typeface="Microsoft JhengHei UI"/>
                <a:ea typeface="Microsoft JhengHei UI"/>
              </a:rPr>
              <a:t>副標題</a:t>
            </a:r>
            <a:endParaRPr b="0" lang="en-US"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PlaceHolder 1"/>
          <p:cNvSpPr>
            <a:spLocks noGrp="1"/>
          </p:cNvSpPr>
          <p:nvPr>
            <p:ph type="title"/>
          </p:nvPr>
        </p:nvSpPr>
        <p:spPr>
          <a:xfrm>
            <a:off x="408600" y="-280440"/>
            <a:ext cx="6189480" cy="117864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4400" spc="-1" strike="noStrike">
                <a:solidFill>
                  <a:schemeClr val="dk1"/>
                </a:solidFill>
                <a:latin typeface="Times New Roman"/>
                <a:ea typeface="微軟正黑體"/>
              </a:rPr>
              <a:t>4K Boundary </a:t>
            </a:r>
            <a:r>
              <a:rPr b="1" lang="zh-TW" sz="4400" spc="-1" strike="noStrike">
                <a:solidFill>
                  <a:schemeClr val="dk1"/>
                </a:solidFill>
                <a:latin typeface="Times New Roman"/>
                <a:ea typeface="微軟正黑體"/>
              </a:rPr>
              <a:t>問題</a:t>
            </a:r>
            <a:endParaRPr b="0" lang="en-US" sz="4400" spc="-1" strike="noStrike">
              <a:solidFill>
                <a:schemeClr val="dk1"/>
              </a:solidFill>
              <a:latin typeface="Univers"/>
            </a:endParaRPr>
          </a:p>
        </p:txBody>
      </p:sp>
      <p:pic>
        <p:nvPicPr>
          <p:cNvPr id="352" name="圖片 3" descr=""/>
          <p:cNvPicPr/>
          <p:nvPr/>
        </p:nvPicPr>
        <p:blipFill>
          <a:blip r:embed="rId1"/>
          <a:stretch/>
        </p:blipFill>
        <p:spPr>
          <a:xfrm>
            <a:off x="7952040" y="1208520"/>
            <a:ext cx="2113920" cy="4971600"/>
          </a:xfrm>
          <a:prstGeom prst="rect">
            <a:avLst/>
          </a:prstGeom>
          <a:ln w="0">
            <a:noFill/>
          </a:ln>
        </p:spPr>
      </p:pic>
      <p:sp>
        <p:nvSpPr>
          <p:cNvPr id="353" name="箭號: 弧形左彎 5"/>
          <p:cNvSpPr/>
          <p:nvPr/>
        </p:nvSpPr>
        <p:spPr>
          <a:xfrm>
            <a:off x="10196640" y="1424880"/>
            <a:ext cx="381600" cy="1870200"/>
          </a:xfrm>
          <a:prstGeom prst="curvedLeftArrow">
            <a:avLst>
              <a:gd name="adj1" fmla="val 25000"/>
              <a:gd name="adj2" fmla="val 50000"/>
              <a:gd name="adj3" fmla="val 25000"/>
            </a:avLst>
          </a:prstGeom>
          <a:solidFill>
            <a:srgbClr val="ffff00"/>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dk1"/>
              </a:solidFill>
              <a:latin typeface="Times New Roman"/>
              <a:ea typeface="微軟正黑體"/>
            </a:endParaRPr>
          </a:p>
        </p:txBody>
      </p:sp>
      <p:sp>
        <p:nvSpPr>
          <p:cNvPr id="354" name="箭號: 弧形左彎 6"/>
          <p:cNvSpPr/>
          <p:nvPr/>
        </p:nvSpPr>
        <p:spPr>
          <a:xfrm>
            <a:off x="10221480" y="3448440"/>
            <a:ext cx="381600" cy="1770840"/>
          </a:xfrm>
          <a:prstGeom prst="curvedLeftArrow">
            <a:avLst>
              <a:gd name="adj1" fmla="val 25000"/>
              <a:gd name="adj2" fmla="val 50000"/>
              <a:gd name="adj3" fmla="val 25000"/>
            </a:avLst>
          </a:prstGeom>
          <a:solidFill>
            <a:srgbClr val="00b050"/>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dk1"/>
              </a:solidFill>
              <a:latin typeface="Times New Roman"/>
              <a:ea typeface="微軟正黑體"/>
            </a:endParaRPr>
          </a:p>
        </p:txBody>
      </p:sp>
      <p:sp>
        <p:nvSpPr>
          <p:cNvPr id="355" name="文字方塊 8"/>
          <p:cNvSpPr/>
          <p:nvPr/>
        </p:nvSpPr>
        <p:spPr>
          <a:xfrm>
            <a:off x="10845360" y="2137320"/>
            <a:ext cx="104076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pc="-1" strike="noStrike">
                <a:solidFill>
                  <a:schemeClr val="dk1"/>
                </a:solidFill>
                <a:latin typeface="Times New Roman"/>
                <a:ea typeface="微軟正黑體"/>
              </a:rPr>
              <a:t>4K</a:t>
            </a:r>
            <a:r>
              <a:rPr b="1" lang="zh-TW" sz="1800" spc="-1" strike="noStrike">
                <a:solidFill>
                  <a:schemeClr val="dk1"/>
                </a:solidFill>
                <a:latin typeface="Times New Roman"/>
                <a:ea typeface="微軟正黑體"/>
              </a:rPr>
              <a:t>區間</a:t>
            </a:r>
            <a:endParaRPr b="0" lang="en-US" sz="1800" spc="-1" strike="noStrike">
              <a:solidFill>
                <a:srgbClr val="000000"/>
              </a:solidFill>
              <a:latin typeface="Arial"/>
            </a:endParaRPr>
          </a:p>
        </p:txBody>
      </p:sp>
      <p:sp>
        <p:nvSpPr>
          <p:cNvPr id="356" name="文字方塊 15"/>
          <p:cNvSpPr/>
          <p:nvPr/>
        </p:nvSpPr>
        <p:spPr>
          <a:xfrm>
            <a:off x="10845360" y="4209480"/>
            <a:ext cx="104076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pc="-1" strike="noStrike">
                <a:solidFill>
                  <a:schemeClr val="dk1"/>
                </a:solidFill>
                <a:latin typeface="Times New Roman"/>
                <a:ea typeface="微軟正黑體"/>
              </a:rPr>
              <a:t>4K</a:t>
            </a:r>
            <a:r>
              <a:rPr b="1" lang="zh-TW" sz="1800" spc="-1" strike="noStrike">
                <a:solidFill>
                  <a:schemeClr val="dk1"/>
                </a:solidFill>
                <a:latin typeface="Times New Roman"/>
                <a:ea typeface="微軟正黑體"/>
              </a:rPr>
              <a:t>區間</a:t>
            </a:r>
            <a:endParaRPr b="0" lang="en-US" sz="1800" spc="-1" strike="noStrike">
              <a:solidFill>
                <a:srgbClr val="000000"/>
              </a:solidFill>
              <a:latin typeface="Arial"/>
            </a:endParaRPr>
          </a:p>
        </p:txBody>
      </p:sp>
      <p:sp>
        <p:nvSpPr>
          <p:cNvPr id="357" name="文字方塊 18"/>
          <p:cNvSpPr/>
          <p:nvPr/>
        </p:nvSpPr>
        <p:spPr>
          <a:xfrm>
            <a:off x="162720" y="1424880"/>
            <a:ext cx="7906320" cy="3107160"/>
          </a:xfrm>
          <a:prstGeom prst="rect">
            <a:avLst/>
          </a:prstGeom>
          <a:noFill/>
          <a:ln w="0">
            <a:noFill/>
          </a:ln>
        </p:spPr>
        <p:style>
          <a:lnRef idx="0"/>
          <a:fillRef idx="0"/>
          <a:effectRef idx="0"/>
          <a:fontRef idx="minor"/>
        </p:style>
        <p:txBody>
          <a:bodyPr lIns="90000" rIns="90000" tIns="45000" bIns="45000" anchor="t">
            <a:spAutoFit/>
          </a:bodyPr>
          <a:p>
            <a:pPr marL="285840" indent="-285840" defTabSz="914400">
              <a:lnSpc>
                <a:spcPct val="100000"/>
              </a:lnSpc>
              <a:buClr>
                <a:srgbClr val="000000"/>
              </a:buClr>
              <a:buFont typeface="Wingdings" charset="2"/>
              <a:buChar char=""/>
            </a:pPr>
            <a:r>
              <a:rPr b="0" lang="en-US" sz="1800" spc="-1" strike="noStrike">
                <a:solidFill>
                  <a:schemeClr val="dk1"/>
                </a:solidFill>
                <a:latin typeface="Times New Roman"/>
                <a:ea typeface="微軟正黑體"/>
              </a:rPr>
              <a:t>AXI </a:t>
            </a:r>
            <a:r>
              <a:rPr b="0" lang="zh-TW" sz="1800" spc="-1" strike="noStrike">
                <a:solidFill>
                  <a:schemeClr val="dk1"/>
                </a:solidFill>
                <a:latin typeface="Times New Roman"/>
                <a:ea typeface="微軟正黑體"/>
              </a:rPr>
              <a:t>協定中 </a:t>
            </a:r>
            <a:r>
              <a:rPr b="0" lang="en-US" sz="1800" spc="-1" strike="noStrike">
                <a:solidFill>
                  <a:schemeClr val="dk1"/>
                </a:solidFill>
                <a:latin typeface="Times New Roman"/>
                <a:ea typeface="微軟正黑體"/>
              </a:rPr>
              <a:t>burst </a:t>
            </a:r>
            <a:r>
              <a:rPr b="0" lang="zh-TW" sz="1800" spc="-1" strike="noStrike">
                <a:solidFill>
                  <a:schemeClr val="dk1"/>
                </a:solidFill>
                <a:latin typeface="Times New Roman"/>
                <a:ea typeface="微軟正黑體"/>
              </a:rPr>
              <a:t>不能跨 </a:t>
            </a:r>
            <a:r>
              <a:rPr b="0" lang="en-US" sz="1800" spc="-1" strike="noStrike">
                <a:solidFill>
                  <a:schemeClr val="dk1"/>
                </a:solidFill>
                <a:latin typeface="Times New Roman"/>
                <a:ea typeface="微軟正黑體"/>
              </a:rPr>
              <a:t>4k </a:t>
            </a:r>
            <a:r>
              <a:rPr b="0" lang="zh-TW" sz="1800" spc="-1" strike="noStrike">
                <a:solidFill>
                  <a:schemeClr val="dk1"/>
                </a:solidFill>
                <a:latin typeface="Times New Roman"/>
                <a:ea typeface="微軟正黑體"/>
              </a:rPr>
              <a:t>邊界</a:t>
            </a:r>
            <a:br>
              <a:rPr sz="1800"/>
            </a:br>
            <a:r>
              <a:rPr b="0" lang="zh-TW" sz="1800" spc="-1" strike="noStrike">
                <a:solidFill>
                  <a:schemeClr val="dk1"/>
                </a:solidFill>
                <a:latin typeface="Times New Roman"/>
                <a:ea typeface="微軟正黑體"/>
              </a:rPr>
              <a:t>原因是系統中定義</a:t>
            </a:r>
            <a:r>
              <a:rPr b="0" lang="en-US" sz="1800" spc="-1" strike="noStrike">
                <a:solidFill>
                  <a:srgbClr val="ff0000"/>
                </a:solidFill>
                <a:latin typeface="Times New Roman"/>
                <a:ea typeface="微軟正黑體"/>
              </a:rPr>
              <a:t>page</a:t>
            </a:r>
            <a:r>
              <a:rPr b="0" lang="zh-TW" sz="1800" spc="-1" strike="noStrike">
                <a:solidFill>
                  <a:schemeClr val="dk1"/>
                </a:solidFill>
                <a:latin typeface="Times New Roman"/>
                <a:ea typeface="微軟正黑體"/>
              </a:rPr>
              <a:t>的大小是</a:t>
            </a:r>
            <a:r>
              <a:rPr b="0" lang="en-US" sz="1800" spc="-1" strike="noStrike">
                <a:solidFill>
                  <a:schemeClr val="dk1"/>
                </a:solidFill>
                <a:latin typeface="Times New Roman"/>
                <a:ea typeface="微軟正黑體"/>
              </a:rPr>
              <a:t>4K</a:t>
            </a:r>
            <a:r>
              <a:rPr b="0" lang="zh-TW" sz="1800" spc="-1" strike="noStrike">
                <a:solidFill>
                  <a:schemeClr val="dk1"/>
                </a:solidFill>
                <a:latin typeface="Times New Roman"/>
                <a:ea typeface="微軟正黑體"/>
              </a:rPr>
              <a:t>，每個 </a:t>
            </a:r>
            <a:r>
              <a:rPr b="0" lang="en-US" sz="1800" spc="-1" strike="noStrike">
                <a:solidFill>
                  <a:schemeClr val="dk1"/>
                </a:solidFill>
                <a:latin typeface="Times New Roman"/>
                <a:ea typeface="微軟正黑體"/>
              </a:rPr>
              <a:t>slave </a:t>
            </a:r>
            <a:r>
              <a:rPr b="0" lang="zh-TW" sz="1800" spc="-1" strike="noStrike">
                <a:solidFill>
                  <a:schemeClr val="dk1"/>
                </a:solidFill>
                <a:latin typeface="Times New Roman"/>
                <a:ea typeface="微軟正黑體"/>
              </a:rPr>
              <a:t>分配 </a:t>
            </a:r>
            <a:r>
              <a:rPr b="0" lang="en-US" sz="1800" spc="-1" strike="noStrike">
                <a:solidFill>
                  <a:schemeClr val="dk1"/>
                </a:solidFill>
                <a:latin typeface="Times New Roman"/>
                <a:ea typeface="微軟正黑體"/>
              </a:rPr>
              <a:t>4KB </a:t>
            </a:r>
            <a:r>
              <a:rPr b="0" lang="zh-TW" sz="1800" spc="-1" strike="noStrike">
                <a:solidFill>
                  <a:schemeClr val="dk1"/>
                </a:solidFill>
                <a:latin typeface="Times New Roman"/>
                <a:ea typeface="微軟正黑體"/>
              </a:rPr>
              <a:t>空間</a:t>
            </a:r>
            <a:r>
              <a:rPr b="0" lang="en-US" sz="1800" spc="-1" strike="noStrike">
                <a:solidFill>
                  <a:schemeClr val="dk1"/>
                </a:solidFill>
                <a:latin typeface="Times New Roman"/>
                <a:ea typeface="微軟正黑體"/>
              </a:rPr>
              <a:t>(AXI </a:t>
            </a:r>
            <a:r>
              <a:rPr b="0" lang="zh-TW" sz="1800" spc="-1" strike="noStrike">
                <a:solidFill>
                  <a:schemeClr val="dk1"/>
                </a:solidFill>
                <a:latin typeface="Times New Roman"/>
                <a:ea typeface="微軟正黑體"/>
              </a:rPr>
              <a:t>每個 </a:t>
            </a:r>
            <a:r>
              <a:rPr b="0" lang="en-US" sz="1800" spc="-1" strike="noStrike">
                <a:solidFill>
                  <a:schemeClr val="dk1"/>
                </a:solidFill>
                <a:latin typeface="Times New Roman"/>
                <a:ea typeface="微軟正黑體"/>
              </a:rPr>
              <a:t>slave </a:t>
            </a:r>
            <a:r>
              <a:rPr b="0" lang="zh-TW" sz="1800" spc="-1" strike="noStrike">
                <a:solidFill>
                  <a:schemeClr val="dk1"/>
                </a:solidFill>
                <a:latin typeface="Times New Roman"/>
                <a:ea typeface="微軟正黑體"/>
              </a:rPr>
              <a:t>最小位址空間是</a:t>
            </a:r>
            <a:r>
              <a:rPr b="0" lang="en-US" sz="1800" spc="-1" strike="noStrike">
                <a:solidFill>
                  <a:schemeClr val="dk1"/>
                </a:solidFill>
                <a:latin typeface="Times New Roman"/>
                <a:ea typeface="微軟正黑體"/>
              </a:rPr>
              <a:t>4KB)</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85840" indent="-285840" defTabSz="914400">
              <a:lnSpc>
                <a:spcPct val="100000"/>
              </a:lnSpc>
              <a:buClr>
                <a:srgbClr val="000000"/>
              </a:buClr>
              <a:buFont typeface="Wingdings" charset="2"/>
              <a:buChar char=""/>
            </a:pPr>
            <a:r>
              <a:rPr b="0" lang="zh-TW" sz="1800" spc="-1" strike="noStrike">
                <a:solidFill>
                  <a:schemeClr val="dk1"/>
                </a:solidFill>
                <a:latin typeface="Times New Roman"/>
                <a:ea typeface="微軟正黑體"/>
              </a:rPr>
              <a:t>協議中之所以規定一個 </a:t>
            </a:r>
            <a:r>
              <a:rPr b="0" lang="en-US" sz="1800" spc="-1" strike="noStrike">
                <a:solidFill>
                  <a:schemeClr val="dk1"/>
                </a:solidFill>
                <a:latin typeface="Times New Roman"/>
                <a:ea typeface="微軟正黑體"/>
              </a:rPr>
              <a:t>burst </a:t>
            </a:r>
            <a:r>
              <a:rPr b="0" lang="zh-TW" sz="1800" spc="-1" strike="noStrike">
                <a:solidFill>
                  <a:schemeClr val="dk1"/>
                </a:solidFill>
                <a:latin typeface="Times New Roman"/>
                <a:ea typeface="微軟正黑體"/>
              </a:rPr>
              <a:t>不能跨越 </a:t>
            </a:r>
            <a:r>
              <a:rPr b="0" lang="en-US" sz="1800" spc="-1" strike="noStrike">
                <a:solidFill>
                  <a:schemeClr val="dk1"/>
                </a:solidFill>
                <a:latin typeface="Times New Roman"/>
                <a:ea typeface="微軟正黑體"/>
              </a:rPr>
              <a:t>4K </a:t>
            </a:r>
            <a:r>
              <a:rPr b="0" lang="zh-TW" sz="1800" spc="-1" strike="noStrike">
                <a:solidFill>
                  <a:schemeClr val="dk1"/>
                </a:solidFill>
                <a:latin typeface="Times New Roman"/>
                <a:ea typeface="微軟正黑體"/>
              </a:rPr>
              <a:t>邊界是為了避免一筆 </a:t>
            </a:r>
            <a:r>
              <a:rPr b="0" lang="en-US" sz="1800" spc="-1" strike="noStrike">
                <a:solidFill>
                  <a:schemeClr val="dk1"/>
                </a:solidFill>
                <a:latin typeface="Times New Roman"/>
                <a:ea typeface="微軟正黑體"/>
              </a:rPr>
              <a:t>burst </a:t>
            </a:r>
            <a:r>
              <a:rPr b="0" lang="zh-TW" sz="1800" spc="-1" strike="noStrike">
                <a:solidFill>
                  <a:schemeClr val="dk1"/>
                </a:solidFill>
                <a:latin typeface="Times New Roman"/>
                <a:ea typeface="微軟正黑體"/>
              </a:rPr>
              <a:t>交易訪問兩個 </a:t>
            </a:r>
            <a:r>
              <a:rPr b="0" lang="en-US" sz="1800" spc="-1" strike="noStrike">
                <a:solidFill>
                  <a:schemeClr val="dk1"/>
                </a:solidFill>
                <a:latin typeface="Times New Roman"/>
                <a:ea typeface="微軟正黑體"/>
              </a:rPr>
              <a:t>slave</a:t>
            </a:r>
            <a:r>
              <a:rPr b="0" lang="zh-TW" sz="1800" spc="-1" strike="noStrike">
                <a:solidFill>
                  <a:schemeClr val="dk1"/>
                </a:solidFill>
                <a:latin typeface="Times New Roman"/>
                <a:ea typeface="微軟正黑體"/>
              </a:rPr>
              <a:t>（每個</a:t>
            </a:r>
            <a:r>
              <a:rPr b="0" lang="en-US" sz="1800" spc="-1" strike="noStrike">
                <a:solidFill>
                  <a:schemeClr val="dk1"/>
                </a:solidFill>
                <a:latin typeface="Times New Roman"/>
                <a:ea typeface="微軟正黑體"/>
              </a:rPr>
              <a:t>slave</a:t>
            </a:r>
            <a:r>
              <a:rPr b="0" lang="zh-TW" sz="1800" spc="-1" strike="noStrike">
                <a:solidFill>
                  <a:schemeClr val="dk1"/>
                </a:solidFill>
                <a:latin typeface="Times New Roman"/>
                <a:ea typeface="微軟正黑體"/>
              </a:rPr>
              <a:t>的地址空間是</a:t>
            </a:r>
            <a:r>
              <a:rPr b="0" lang="en-US" sz="1800" spc="-1" strike="noStrike">
                <a:solidFill>
                  <a:schemeClr val="dk1"/>
                </a:solidFill>
                <a:latin typeface="Times New Roman"/>
                <a:ea typeface="微軟正黑體"/>
              </a:rPr>
              <a:t>4K/1K</a:t>
            </a:r>
            <a:r>
              <a:rPr b="0" lang="zh-TW" sz="1800" spc="-1" strike="noStrike">
                <a:solidFill>
                  <a:schemeClr val="dk1"/>
                </a:solidFill>
                <a:latin typeface="Times New Roman"/>
                <a:ea typeface="微軟正黑體"/>
              </a:rPr>
              <a:t>對齊的）。假如一個</a:t>
            </a:r>
            <a:r>
              <a:rPr b="0" lang="en-US" sz="1800" spc="-1" strike="noStrike">
                <a:solidFill>
                  <a:schemeClr val="dk1"/>
                </a:solidFill>
                <a:latin typeface="Times New Roman"/>
                <a:ea typeface="微軟正黑體"/>
              </a:rPr>
              <a:t>burst</a:t>
            </a:r>
            <a:r>
              <a:rPr b="0" lang="zh-TW" sz="1800" spc="-1" strike="noStrike">
                <a:solidFill>
                  <a:schemeClr val="dk1"/>
                </a:solidFill>
                <a:latin typeface="Times New Roman"/>
                <a:ea typeface="微軟正黑體"/>
              </a:rPr>
              <a:t>交易訪問了兩個</a:t>
            </a:r>
            <a:r>
              <a:rPr b="0" lang="en-US" sz="1800" spc="-1" strike="noStrike">
                <a:solidFill>
                  <a:schemeClr val="dk1"/>
                </a:solidFill>
                <a:latin typeface="Times New Roman"/>
                <a:ea typeface="微軟正黑體"/>
              </a:rPr>
              <a:t>slave A </a:t>
            </a:r>
            <a:r>
              <a:rPr b="0" lang="zh-TW" sz="1800" spc="-1" strike="noStrike">
                <a:solidFill>
                  <a:schemeClr val="dk1"/>
                </a:solidFill>
                <a:latin typeface="Times New Roman"/>
                <a:ea typeface="微軟正黑體"/>
              </a:rPr>
              <a:t>和</a:t>
            </a:r>
            <a:r>
              <a:rPr b="0" lang="en-US" sz="1800" spc="-1" strike="noStrike">
                <a:solidFill>
                  <a:schemeClr val="dk1"/>
                </a:solidFill>
                <a:latin typeface="Times New Roman"/>
                <a:ea typeface="微軟正黑體"/>
              </a:rPr>
              <a:t>B</a:t>
            </a:r>
            <a:r>
              <a:rPr b="0" lang="zh-TW" sz="1800" spc="-1" strike="noStrike">
                <a:solidFill>
                  <a:schemeClr val="dk1"/>
                </a:solidFill>
                <a:latin typeface="Times New Roman"/>
                <a:ea typeface="微軟正黑體"/>
              </a:rPr>
              <a:t>（</a:t>
            </a:r>
            <a:r>
              <a:rPr b="0" lang="en-US" sz="1800" spc="-1" strike="noStrike">
                <a:solidFill>
                  <a:schemeClr val="dk1"/>
                </a:solidFill>
                <a:latin typeface="Times New Roman"/>
                <a:ea typeface="微軟正黑體"/>
              </a:rPr>
              <a:t>A</a:t>
            </a:r>
            <a:r>
              <a:rPr b="0" lang="zh-TW" sz="1800" spc="-1" strike="noStrike">
                <a:solidFill>
                  <a:schemeClr val="dk1"/>
                </a:solidFill>
                <a:latin typeface="Times New Roman"/>
                <a:ea typeface="微軟正黑體"/>
              </a:rPr>
              <a:t>在前</a:t>
            </a:r>
            <a:r>
              <a:rPr b="0" lang="en-US" sz="1800" spc="-1" strike="noStrike">
                <a:solidFill>
                  <a:schemeClr val="dk1"/>
                </a:solidFill>
                <a:latin typeface="Times New Roman"/>
                <a:ea typeface="微軟正黑體"/>
              </a:rPr>
              <a:t>B</a:t>
            </a:r>
            <a:r>
              <a:rPr b="0" lang="zh-TW" sz="1800" spc="-1" strike="noStrike">
                <a:solidFill>
                  <a:schemeClr val="dk1"/>
                </a:solidFill>
                <a:latin typeface="Times New Roman"/>
                <a:ea typeface="微軟正黑體"/>
              </a:rPr>
              <a:t>在後），那麼只有</a:t>
            </a:r>
            <a:r>
              <a:rPr b="0" lang="en-US" sz="1800" spc="-1" strike="noStrike">
                <a:solidFill>
                  <a:schemeClr val="dk1"/>
                </a:solidFill>
                <a:latin typeface="Times New Roman"/>
                <a:ea typeface="微軟正黑體"/>
              </a:rPr>
              <a:t>A</a:t>
            </a:r>
            <a:r>
              <a:rPr b="0" lang="zh-TW" sz="1800" spc="-1" strike="noStrike">
                <a:solidFill>
                  <a:schemeClr val="dk1"/>
                </a:solidFill>
                <a:latin typeface="Times New Roman"/>
                <a:ea typeface="微軟正黑體"/>
              </a:rPr>
              <a:t>收到了地址和控制信息，而</a:t>
            </a:r>
            <a:r>
              <a:rPr b="0" lang="en-US" sz="1800" spc="-1" strike="noStrike">
                <a:solidFill>
                  <a:schemeClr val="dk1"/>
                </a:solidFill>
                <a:latin typeface="Times New Roman"/>
                <a:ea typeface="微軟正黑體"/>
              </a:rPr>
              <a:t>B</a:t>
            </a:r>
            <a:r>
              <a:rPr b="0" lang="zh-TW" sz="1800" spc="-1" strike="noStrike">
                <a:solidFill>
                  <a:schemeClr val="dk1"/>
                </a:solidFill>
                <a:latin typeface="Times New Roman"/>
                <a:ea typeface="微軟正黑體"/>
              </a:rPr>
              <a:t>不會收到地址和控制信息，因此只有</a:t>
            </a:r>
            <a:r>
              <a:rPr b="0" lang="en-US" sz="1800" spc="-1" strike="noStrike">
                <a:solidFill>
                  <a:schemeClr val="dk1"/>
                </a:solidFill>
                <a:latin typeface="Times New Roman"/>
                <a:ea typeface="微軟正黑體"/>
              </a:rPr>
              <a:t>A</a:t>
            </a:r>
            <a:r>
              <a:rPr b="0" lang="zh-TW" sz="1800" spc="-1" strike="noStrike">
                <a:solidFill>
                  <a:schemeClr val="dk1"/>
                </a:solidFill>
                <a:latin typeface="Times New Roman"/>
                <a:ea typeface="微軟正黑體"/>
              </a:rPr>
              <a:t>響應</a:t>
            </a:r>
            <a:r>
              <a:rPr b="0" lang="en-US" sz="1800" spc="-1" strike="noStrike">
                <a:solidFill>
                  <a:schemeClr val="dk1"/>
                </a:solidFill>
                <a:latin typeface="Times New Roman"/>
                <a:ea typeface="微軟正黑體"/>
              </a:rPr>
              <a:t>B</a:t>
            </a:r>
            <a:r>
              <a:rPr b="0" lang="zh-TW" sz="1800" spc="-1" strike="noStrike">
                <a:solidFill>
                  <a:schemeClr val="dk1"/>
                </a:solidFill>
                <a:latin typeface="Times New Roman"/>
                <a:ea typeface="微軟正黑體"/>
              </a:rPr>
              <a:t>並無響應，這就會導致此筆</a:t>
            </a:r>
            <a:r>
              <a:rPr b="0" lang="en-US" sz="1800" spc="-1" strike="noStrike">
                <a:solidFill>
                  <a:schemeClr val="dk1"/>
                </a:solidFill>
                <a:latin typeface="Times New Roman"/>
                <a:ea typeface="微軟正黑體"/>
              </a:rPr>
              <a:t>burst</a:t>
            </a:r>
            <a:r>
              <a:rPr b="0" lang="zh-TW" sz="1800" spc="-1" strike="noStrike">
                <a:solidFill>
                  <a:schemeClr val="dk1"/>
                </a:solidFill>
                <a:latin typeface="Times New Roman"/>
                <a:ea typeface="微軟正黑體"/>
              </a:rPr>
              <a:t>交易無法完成 </a:t>
            </a:r>
            <a:r>
              <a:rPr b="0" lang="en-US" sz="1800" spc="-1" strike="noStrike">
                <a:solidFill>
                  <a:schemeClr val="dk1"/>
                </a:solidFill>
                <a:latin typeface="Times New Roman"/>
                <a:ea typeface="微軟正黑體"/>
              </a:rPr>
              <a:t>(B</a:t>
            </a:r>
            <a:r>
              <a:rPr b="0" lang="zh-TW" sz="1800" spc="-1" strike="noStrike">
                <a:solidFill>
                  <a:schemeClr val="dk1"/>
                </a:solidFill>
                <a:latin typeface="Times New Roman"/>
                <a:ea typeface="微軟正黑體"/>
              </a:rPr>
              <a:t>無法返回最後一筆</a:t>
            </a:r>
            <a:r>
              <a:rPr b="0" lang="en-US" sz="1800" spc="-1" strike="noStrike">
                <a:solidFill>
                  <a:schemeClr val="dk1"/>
                </a:solidFill>
                <a:latin typeface="Times New Roman"/>
                <a:ea typeface="微軟正黑體"/>
              </a:rPr>
              <a:t>transfer)</a:t>
            </a:r>
            <a:endParaRPr b="0" lang="en-US" sz="1800" spc="-1" strike="noStrike">
              <a:solidFill>
                <a:srgbClr val="000000"/>
              </a:solidFill>
              <a:latin typeface="Arial"/>
            </a:endParaRPr>
          </a:p>
        </p:txBody>
      </p:sp>
      <p:pic>
        <p:nvPicPr>
          <p:cNvPr id="358" name="圖片 22" descr=""/>
          <p:cNvPicPr/>
          <p:nvPr/>
        </p:nvPicPr>
        <p:blipFill>
          <a:blip r:embed="rId2"/>
          <a:stretch/>
        </p:blipFill>
        <p:spPr>
          <a:xfrm>
            <a:off x="286200" y="5220720"/>
            <a:ext cx="7633440" cy="85788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PlaceHolder 1"/>
          <p:cNvSpPr>
            <a:spLocks noGrp="1"/>
          </p:cNvSpPr>
          <p:nvPr>
            <p:ph type="title"/>
          </p:nvPr>
        </p:nvSpPr>
        <p:spPr>
          <a:xfrm>
            <a:off x="408600" y="-280440"/>
            <a:ext cx="6189480" cy="117864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5400" spc="-1" strike="noStrike">
                <a:solidFill>
                  <a:schemeClr val="dk1"/>
                </a:solidFill>
                <a:latin typeface="Times New Roman"/>
                <a:ea typeface="微軟正黑體"/>
              </a:rPr>
              <a:t>AXI</a:t>
            </a:r>
            <a:r>
              <a:rPr b="0" lang="zh-TW" sz="5400" spc="392" strike="noStrike">
                <a:solidFill>
                  <a:schemeClr val="dk1"/>
                </a:solidFill>
                <a:latin typeface="Times New Roman"/>
                <a:ea typeface="微軟正黑體"/>
              </a:rPr>
              <a:t>版本</a:t>
            </a:r>
            <a:r>
              <a:rPr b="0" lang="zh-TW" sz="5400" spc="-1" strike="noStrike">
                <a:solidFill>
                  <a:schemeClr val="dk1"/>
                </a:solidFill>
                <a:latin typeface="Times New Roman"/>
                <a:ea typeface="微軟正黑體"/>
              </a:rPr>
              <a:t>簡介</a:t>
            </a:r>
            <a:endParaRPr b="0" lang="en-US" sz="5400" spc="-1" strike="noStrike">
              <a:solidFill>
                <a:schemeClr val="dk1"/>
              </a:solidFill>
              <a:latin typeface="Univers"/>
            </a:endParaRPr>
          </a:p>
        </p:txBody>
      </p:sp>
      <p:sp>
        <p:nvSpPr>
          <p:cNvPr id="129" name="PlaceHolder 2"/>
          <p:cNvSpPr>
            <a:spLocks noGrp="1"/>
          </p:cNvSpPr>
          <p:nvPr>
            <p:ph/>
          </p:nvPr>
        </p:nvSpPr>
        <p:spPr>
          <a:xfrm>
            <a:off x="235800" y="1392840"/>
            <a:ext cx="11464200" cy="2263680"/>
          </a:xfrm>
          <a:prstGeom prst="rect">
            <a:avLst/>
          </a:prstGeom>
          <a:noFill/>
          <a:ln w="0">
            <a:noFill/>
          </a:ln>
        </p:spPr>
        <p:txBody>
          <a:bodyPr lIns="91440" rIns="91440" tIns="45720" bIns="45720" anchor="t">
            <a:normAutofit/>
          </a:bodyPr>
          <a:p>
            <a:pPr marL="343080" indent="-343080" defTabSz="914400">
              <a:lnSpc>
                <a:spcPct val="110000"/>
              </a:lnSpc>
              <a:spcBef>
                <a:spcPts val="1001"/>
              </a:spcBef>
              <a:buClr>
                <a:srgbClr val="000000"/>
              </a:buClr>
              <a:buFont typeface="Wingdings" charset="2"/>
              <a:buChar char=""/>
            </a:pPr>
            <a:r>
              <a:rPr b="1" lang="en-US" sz="2500" spc="-1" strike="noStrike">
                <a:solidFill>
                  <a:schemeClr val="dk1"/>
                </a:solidFill>
                <a:latin typeface="Times New Roman"/>
                <a:ea typeface="Microsoft JhengHei UI"/>
              </a:rPr>
              <a:t>AXI4</a:t>
            </a:r>
            <a:endParaRPr b="0" lang="en-US" sz="2500" spc="-1" strike="noStrike">
              <a:solidFill>
                <a:schemeClr val="dk1"/>
              </a:solidFill>
              <a:latin typeface="Univers"/>
            </a:endParaRPr>
          </a:p>
          <a:p>
            <a:pPr indent="0" defTabSz="914400">
              <a:lnSpc>
                <a:spcPct val="110000"/>
              </a:lnSpc>
              <a:spcBef>
                <a:spcPts val="1001"/>
              </a:spcBef>
              <a:buNone/>
              <a:tabLst>
                <a:tab algn="l" pos="0"/>
              </a:tabLst>
            </a:pPr>
            <a:r>
              <a:rPr b="0" lang="zh-TW" sz="1860" spc="-1" strike="noStrike">
                <a:solidFill>
                  <a:schemeClr val="dk1"/>
                </a:solidFill>
                <a:latin typeface="Times New Roman"/>
                <a:ea typeface="微軟正黑體"/>
              </a:rPr>
              <a:t>主要應用在晶片內系統互聯設計。可實現不同 </a:t>
            </a:r>
            <a:r>
              <a:rPr b="0" lang="en-US" sz="1860" spc="-1" strike="noStrike">
                <a:solidFill>
                  <a:schemeClr val="dk1"/>
                </a:solidFill>
                <a:latin typeface="Times New Roman"/>
                <a:ea typeface="微軟正黑體"/>
              </a:rPr>
              <a:t>IP </a:t>
            </a:r>
            <a:r>
              <a:rPr b="0" lang="zh-TW" sz="1860" spc="-1" strike="noStrike">
                <a:solidFill>
                  <a:schemeClr val="dk1"/>
                </a:solidFill>
                <a:latin typeface="Times New Roman"/>
                <a:ea typeface="微軟正黑體"/>
              </a:rPr>
              <a:t>之間透過標準的互連匯流排進行互動，</a:t>
            </a:r>
            <a:endParaRPr b="0" lang="en-US" sz="1860" spc="-1" strike="noStrike">
              <a:solidFill>
                <a:schemeClr val="dk1"/>
              </a:solidFill>
              <a:latin typeface="Univers"/>
            </a:endParaRPr>
          </a:p>
          <a:p>
            <a:pPr indent="0" defTabSz="914400">
              <a:lnSpc>
                <a:spcPct val="110000"/>
              </a:lnSpc>
              <a:spcBef>
                <a:spcPts val="1001"/>
              </a:spcBef>
              <a:buNone/>
              <a:tabLst>
                <a:tab algn="l" pos="0"/>
              </a:tabLst>
            </a:pPr>
            <a:r>
              <a:rPr b="0" lang="zh-TW" sz="1860" spc="-1" strike="noStrike">
                <a:solidFill>
                  <a:schemeClr val="dk1"/>
                </a:solidFill>
                <a:latin typeface="Times New Roman"/>
                <a:ea typeface="微軟正黑體"/>
              </a:rPr>
              <a:t>以完成系統內部的所有 </a:t>
            </a:r>
            <a:r>
              <a:rPr b="0" lang="en-US" sz="1860" spc="-1" strike="noStrike">
                <a:solidFill>
                  <a:schemeClr val="dk1"/>
                </a:solidFill>
                <a:latin typeface="Times New Roman"/>
                <a:ea typeface="微軟正黑體"/>
              </a:rPr>
              <a:t>IP </a:t>
            </a:r>
            <a:r>
              <a:rPr b="0" lang="zh-TW" sz="1860" spc="-1" strike="noStrike">
                <a:solidFill>
                  <a:schemeClr val="dk1"/>
                </a:solidFill>
                <a:latin typeface="Times New Roman"/>
                <a:ea typeface="微軟正黑體"/>
              </a:rPr>
              <a:t>的通訊。</a:t>
            </a:r>
            <a:endParaRPr b="0" lang="en-US" sz="1860" spc="-1" strike="noStrike">
              <a:solidFill>
                <a:schemeClr val="dk1"/>
              </a:solidFill>
              <a:latin typeface="Univers"/>
            </a:endParaRPr>
          </a:p>
          <a:p>
            <a:pPr indent="0" defTabSz="914400">
              <a:lnSpc>
                <a:spcPct val="110000"/>
              </a:lnSpc>
              <a:spcBef>
                <a:spcPts val="1001"/>
              </a:spcBef>
              <a:buNone/>
              <a:tabLst>
                <a:tab algn="l" pos="0"/>
              </a:tabLst>
            </a:pPr>
            <a:r>
              <a:rPr b="0" lang="en-US" sz="1860" spc="-1" strike="noStrike">
                <a:solidFill>
                  <a:schemeClr val="dk1"/>
                </a:solidFill>
                <a:latin typeface="Times New Roman"/>
                <a:ea typeface="微軟正黑體"/>
              </a:rPr>
              <a:t>Master (</a:t>
            </a:r>
            <a:r>
              <a:rPr b="0" lang="zh-HK" sz="1860" spc="-1" strike="noStrike">
                <a:solidFill>
                  <a:schemeClr val="dk1"/>
                </a:solidFill>
                <a:latin typeface="Times New Roman"/>
                <a:ea typeface="微軟正黑體"/>
              </a:rPr>
              <a:t>主</a:t>
            </a:r>
            <a:r>
              <a:rPr b="0" lang="en-US" sz="1860" spc="-1" strike="noStrike">
                <a:solidFill>
                  <a:schemeClr val="dk1"/>
                </a:solidFill>
                <a:latin typeface="Times New Roman"/>
                <a:ea typeface="微軟正黑體"/>
              </a:rPr>
              <a:t>)</a:t>
            </a:r>
            <a:r>
              <a:rPr b="0" lang="zh-HK" sz="1860" spc="-1" strike="noStrike">
                <a:solidFill>
                  <a:schemeClr val="dk1"/>
                </a:solidFill>
                <a:latin typeface="Times New Roman"/>
                <a:ea typeface="微軟正黑體"/>
              </a:rPr>
              <a:t>：主導匯流排操作的一方，會發起</a:t>
            </a:r>
            <a:r>
              <a:rPr b="1" lang="zh-HK" sz="1860" spc="-1" strike="noStrike">
                <a:solidFill>
                  <a:schemeClr val="dk1"/>
                </a:solidFill>
                <a:latin typeface="Times New Roman"/>
                <a:ea typeface="微軟正黑體"/>
              </a:rPr>
              <a:t>讀寫</a:t>
            </a:r>
            <a:r>
              <a:rPr b="0" lang="zh-HK" sz="1860" spc="-1" strike="noStrike">
                <a:solidFill>
                  <a:schemeClr val="dk1"/>
                </a:solidFill>
                <a:latin typeface="Times New Roman"/>
                <a:ea typeface="微軟正黑體"/>
              </a:rPr>
              <a:t>請求</a:t>
            </a:r>
            <a:endParaRPr b="0" lang="en-US" sz="1860" spc="-1" strike="noStrike">
              <a:solidFill>
                <a:schemeClr val="dk1"/>
              </a:solidFill>
              <a:latin typeface="Univers"/>
            </a:endParaRPr>
          </a:p>
          <a:p>
            <a:pPr indent="0" defTabSz="914400">
              <a:lnSpc>
                <a:spcPct val="110000"/>
              </a:lnSpc>
              <a:spcBef>
                <a:spcPts val="1001"/>
              </a:spcBef>
              <a:buNone/>
              <a:tabLst>
                <a:tab algn="l" pos="0"/>
              </a:tabLst>
            </a:pPr>
            <a:r>
              <a:rPr b="0" lang="en-US" sz="1860" spc="-1" strike="noStrike">
                <a:solidFill>
                  <a:schemeClr val="dk1"/>
                </a:solidFill>
                <a:latin typeface="Times New Roman"/>
                <a:ea typeface="微軟正黑體"/>
              </a:rPr>
              <a:t>Slave (</a:t>
            </a:r>
            <a:r>
              <a:rPr b="0" lang="zh-HK" sz="1860" spc="-1" strike="noStrike">
                <a:solidFill>
                  <a:schemeClr val="dk1"/>
                </a:solidFill>
                <a:latin typeface="Times New Roman"/>
                <a:ea typeface="微軟正黑體"/>
              </a:rPr>
              <a:t>從</a:t>
            </a:r>
            <a:r>
              <a:rPr b="0" lang="en-US" sz="1860" spc="-1" strike="noStrike">
                <a:solidFill>
                  <a:schemeClr val="dk1"/>
                </a:solidFill>
                <a:latin typeface="Times New Roman"/>
                <a:ea typeface="微軟正黑體"/>
              </a:rPr>
              <a:t>)</a:t>
            </a:r>
            <a:r>
              <a:rPr b="0" lang="zh-HK" sz="1860" spc="-1" strike="noStrike">
                <a:solidFill>
                  <a:schemeClr val="dk1"/>
                </a:solidFill>
                <a:latin typeface="Times New Roman"/>
                <a:ea typeface="微軟正黑體"/>
              </a:rPr>
              <a:t>：被動響應的一方，等著被 </a:t>
            </a:r>
            <a:r>
              <a:rPr b="0" lang="en-US" sz="1860" spc="-1" strike="noStrike">
                <a:solidFill>
                  <a:schemeClr val="dk1"/>
                </a:solidFill>
                <a:latin typeface="Times New Roman"/>
                <a:ea typeface="微軟正黑體"/>
              </a:rPr>
              <a:t>master </a:t>
            </a:r>
            <a:r>
              <a:rPr b="0" lang="zh-HK" sz="1860" spc="-1" strike="noStrike">
                <a:solidFill>
                  <a:schemeClr val="dk1"/>
                </a:solidFill>
                <a:latin typeface="Times New Roman"/>
                <a:ea typeface="微軟正黑體"/>
              </a:rPr>
              <a:t>控制</a:t>
            </a:r>
            <a:endParaRPr b="0" lang="en-US" sz="1860" spc="-1" strike="noStrike">
              <a:solidFill>
                <a:schemeClr val="dk1"/>
              </a:solidFill>
              <a:latin typeface="Univers"/>
            </a:endParaRPr>
          </a:p>
        </p:txBody>
      </p:sp>
      <p:sp>
        <p:nvSpPr>
          <p:cNvPr id="130" name="PlaceHolder 3"/>
          <p:cNvSpPr>
            <a:spLocks noGrp="1"/>
          </p:cNvSpPr>
          <p:nvPr>
            <p:ph type="sldNum" idx="37"/>
          </p:nvPr>
        </p:nvSpPr>
        <p:spPr>
          <a:xfrm>
            <a:off x="8610480" y="6356520"/>
            <a:ext cx="2742120" cy="363960"/>
          </a:xfrm>
          <a:prstGeom prst="rect">
            <a:avLst/>
          </a:prstGeom>
          <a:noFill/>
          <a:ln w="0">
            <a:noFill/>
          </a:ln>
        </p:spPr>
        <p:txBody>
          <a:bodyPr lIns="91440" rIns="91440" tIns="45720" bIns="45720" anchor="ctr">
            <a:noAutofit/>
          </a:bodyPr>
          <a:p>
            <a:pPr indent="0">
              <a:buNone/>
            </a:pPr>
            <a:endParaRPr b="0" lang="en-US" sz="1400" spc="-1" strike="noStrike">
              <a:solidFill>
                <a:srgbClr val="000000"/>
              </a:solidFill>
              <a:latin typeface="Times New Roman"/>
            </a:endParaRPr>
          </a:p>
        </p:txBody>
      </p:sp>
      <p:pic>
        <p:nvPicPr>
          <p:cNvPr id="131" name="圖片 6" descr=""/>
          <p:cNvPicPr/>
          <p:nvPr/>
        </p:nvPicPr>
        <p:blipFill>
          <a:blip r:embed="rId1"/>
          <a:srcRect l="4803" t="0" r="10122" b="0"/>
          <a:stretch/>
        </p:blipFill>
        <p:spPr>
          <a:xfrm>
            <a:off x="0" y="3878640"/>
            <a:ext cx="5618520" cy="1788840"/>
          </a:xfrm>
          <a:prstGeom prst="rect">
            <a:avLst/>
          </a:prstGeom>
          <a:ln w="0">
            <a:noFill/>
          </a:ln>
        </p:spPr>
      </p:pic>
      <p:pic>
        <p:nvPicPr>
          <p:cNvPr id="132" name="圖片 1" descr=""/>
          <p:cNvPicPr/>
          <p:nvPr/>
        </p:nvPicPr>
        <p:blipFill>
          <a:blip r:embed="rId2"/>
          <a:stretch/>
        </p:blipFill>
        <p:spPr>
          <a:xfrm>
            <a:off x="5763960" y="4239360"/>
            <a:ext cx="6427080" cy="1428480"/>
          </a:xfrm>
          <a:prstGeom prst="rect">
            <a:avLst/>
          </a:prstGeom>
          <a:ln w="0">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PlaceHolder 1"/>
          <p:cNvSpPr>
            <a:spLocks noGrp="1"/>
          </p:cNvSpPr>
          <p:nvPr>
            <p:ph type="title"/>
          </p:nvPr>
        </p:nvSpPr>
        <p:spPr>
          <a:xfrm>
            <a:off x="1523880" y="1463040"/>
            <a:ext cx="9915120" cy="2339640"/>
          </a:xfrm>
          <a:prstGeom prst="rect">
            <a:avLst/>
          </a:prstGeom>
          <a:noFill/>
          <a:ln w="0">
            <a:noFill/>
          </a:ln>
        </p:spPr>
        <p:txBody>
          <a:bodyPr lIns="91440" rIns="91440" tIns="45720" bIns="45720" anchor="b">
            <a:normAutofit/>
          </a:bodyPr>
          <a:p>
            <a:pPr indent="0" algn="ctr" defTabSz="914400">
              <a:lnSpc>
                <a:spcPct val="90000"/>
              </a:lnSpc>
              <a:buNone/>
              <a:tabLst>
                <a:tab algn="l" pos="0"/>
              </a:tabLst>
            </a:pPr>
            <a:r>
              <a:rPr b="1" lang="en-US" sz="6600" spc="-1" strike="noStrike" cap="all">
                <a:solidFill>
                  <a:schemeClr val="lt1"/>
                </a:solidFill>
                <a:latin typeface="Times New Roman"/>
                <a:ea typeface="微軟正黑體"/>
              </a:rPr>
              <a:t>AXI transfer</a:t>
            </a:r>
            <a:endParaRPr b="0" lang="en-US" sz="6600" spc="-1" strike="noStrike">
              <a:solidFill>
                <a:schemeClr val="dk1"/>
              </a:solidFill>
              <a:latin typeface="Univers"/>
            </a:endParaRPr>
          </a:p>
        </p:txBody>
      </p:sp>
      <p:sp>
        <p:nvSpPr>
          <p:cNvPr id="360" name="PlaceHolder 2"/>
          <p:cNvSpPr>
            <a:spLocks noGrp="1"/>
          </p:cNvSpPr>
          <p:nvPr>
            <p:ph type="subTitle"/>
          </p:nvPr>
        </p:nvSpPr>
        <p:spPr>
          <a:xfrm>
            <a:off x="1527120" y="3858840"/>
            <a:ext cx="9142920" cy="132480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zh-TW" sz="2000" spc="-1" strike="noStrike">
                <a:solidFill>
                  <a:schemeClr val="lt1"/>
                </a:solidFill>
                <a:latin typeface="Microsoft JhengHei UI"/>
                <a:ea typeface="Microsoft JhengHei UI"/>
              </a:rPr>
              <a:t>副標題</a:t>
            </a:r>
            <a:endParaRPr b="0" lang="en-US"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PlaceHolder 1"/>
          <p:cNvSpPr>
            <a:spLocks noGrp="1"/>
          </p:cNvSpPr>
          <p:nvPr>
            <p:ph type="title"/>
          </p:nvPr>
        </p:nvSpPr>
        <p:spPr>
          <a:xfrm>
            <a:off x="408600" y="-280440"/>
            <a:ext cx="6189480" cy="117864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4400" spc="-1" strike="noStrike">
                <a:solidFill>
                  <a:schemeClr val="dk1"/>
                </a:solidFill>
                <a:latin typeface="Times New Roman"/>
                <a:ea typeface="微軟正黑體"/>
              </a:rPr>
              <a:t>Narrow transfers</a:t>
            </a:r>
            <a:endParaRPr b="0" lang="en-US" sz="4400" spc="-1" strike="noStrike">
              <a:solidFill>
                <a:schemeClr val="dk1"/>
              </a:solidFill>
              <a:latin typeface="Univers"/>
            </a:endParaRPr>
          </a:p>
        </p:txBody>
      </p:sp>
      <p:pic>
        <p:nvPicPr>
          <p:cNvPr id="362" name="圖片 4" descr=""/>
          <p:cNvPicPr/>
          <p:nvPr/>
        </p:nvPicPr>
        <p:blipFill>
          <a:blip r:embed="rId1"/>
          <a:stretch/>
        </p:blipFill>
        <p:spPr>
          <a:xfrm>
            <a:off x="3478680" y="3223080"/>
            <a:ext cx="6048000" cy="3047400"/>
          </a:xfrm>
          <a:prstGeom prst="rect">
            <a:avLst/>
          </a:prstGeom>
          <a:ln w="0">
            <a:noFill/>
          </a:ln>
        </p:spPr>
      </p:pic>
      <p:sp>
        <p:nvSpPr>
          <p:cNvPr id="363" name="文字方塊 7"/>
          <p:cNvSpPr/>
          <p:nvPr/>
        </p:nvSpPr>
        <p:spPr>
          <a:xfrm>
            <a:off x="490680" y="1322640"/>
            <a:ext cx="10322640" cy="11869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800" spc="-1" strike="noStrike">
                <a:solidFill>
                  <a:srgbClr val="191b1f"/>
                </a:solidFill>
                <a:latin typeface="Times New Roman"/>
                <a:ea typeface="微軟正黑體"/>
              </a:rPr>
              <a:t>當本次傳輸中資料位寬小於通道本身的資料位寬時，稱為</a:t>
            </a:r>
            <a:r>
              <a:rPr b="0" lang="en-US" sz="1800" spc="-1" strike="noStrike">
                <a:solidFill>
                  <a:srgbClr val="191b1f"/>
                </a:solidFill>
                <a:latin typeface="Times New Roman"/>
                <a:ea typeface="微軟正黑體"/>
              </a:rPr>
              <a:t> </a:t>
            </a:r>
            <a:r>
              <a:rPr b="1" lang="zh-TW" sz="1800" spc="-1" strike="noStrike">
                <a:solidFill>
                  <a:srgbClr val="191b1f"/>
                </a:solidFill>
                <a:latin typeface="Times New Roman"/>
                <a:ea typeface="微軟正黑體"/>
              </a:rPr>
              <a:t>窄位寬資料傳輸</a:t>
            </a:r>
            <a:r>
              <a:rPr b="0" lang="zh-TW" sz="1800" spc="-1" strike="noStrike">
                <a:solidFill>
                  <a:srgbClr val="191b1f"/>
                </a:solidFill>
                <a:latin typeface="Times New Roman"/>
                <a:ea typeface="微軟正黑體"/>
              </a:rPr>
              <a:t>，或直接翻譯成 </a:t>
            </a:r>
            <a:r>
              <a:rPr b="1" lang="zh-TW" sz="1800" spc="-1" strike="noStrike">
                <a:solidFill>
                  <a:srgbClr val="191b1f"/>
                </a:solidFill>
                <a:latin typeface="Times New Roman"/>
                <a:ea typeface="微軟正黑體"/>
              </a:rPr>
              <a:t>窄傳輸</a:t>
            </a:r>
            <a:r>
              <a:rPr b="0" lang="zh-TW" sz="1800" spc="-1" strike="noStrike">
                <a:solidFill>
                  <a:srgbClr val="191b1f"/>
                </a:solidFill>
                <a:latin typeface="Times New Roman"/>
                <a:ea typeface="微軟正黑體"/>
              </a:rPr>
              <a:t>。</a:t>
            </a:r>
            <a:endParaRPr b="0" lang="en-US" sz="1800" spc="-1" strike="noStrike">
              <a:solidFill>
                <a:srgbClr val="000000"/>
              </a:solidFill>
              <a:latin typeface="Arial"/>
            </a:endParaRPr>
          </a:p>
          <a:p>
            <a:pPr defTabSz="914400">
              <a:lnSpc>
                <a:spcPct val="100000"/>
              </a:lnSpc>
            </a:pPr>
            <a:r>
              <a:rPr b="0" lang="zh-TW" sz="1800" spc="-1" strike="noStrike">
                <a:solidFill>
                  <a:srgbClr val="191b1f"/>
                </a:solidFill>
                <a:latin typeface="Times New Roman"/>
                <a:ea typeface="微軟正黑體"/>
              </a:rPr>
              <a:t>在窄位元寬寫傳輸中，</a:t>
            </a:r>
            <a:r>
              <a:rPr b="0" lang="en-US" sz="1800" spc="-1" strike="noStrike">
                <a:solidFill>
                  <a:srgbClr val="191b1f"/>
                </a:solidFill>
                <a:latin typeface="Times New Roman"/>
                <a:ea typeface="微軟正黑體"/>
              </a:rPr>
              <a:t>Master </a:t>
            </a:r>
            <a:r>
              <a:rPr b="0" lang="zh-TW" sz="1800" spc="-1" strike="noStrike">
                <a:solidFill>
                  <a:srgbClr val="191b1f"/>
                </a:solidFill>
                <a:latin typeface="Times New Roman"/>
                <a:ea typeface="微軟正黑體"/>
              </a:rPr>
              <a:t>需要告知 </a:t>
            </a:r>
            <a:r>
              <a:rPr b="0" lang="en-US" sz="1800" spc="-1" strike="noStrike">
                <a:solidFill>
                  <a:srgbClr val="191b1f"/>
                </a:solidFill>
                <a:latin typeface="Times New Roman"/>
                <a:ea typeface="微軟正黑體"/>
              </a:rPr>
              <a:t>Slave </a:t>
            </a:r>
            <a:r>
              <a:rPr b="0" lang="zh-TW" sz="1800" spc="-1" strike="noStrike">
                <a:solidFill>
                  <a:srgbClr val="191b1f"/>
                </a:solidFill>
                <a:latin typeface="Times New Roman"/>
                <a:ea typeface="微軟正黑體"/>
              </a:rPr>
              <a:t>資料通道中哪些位元組是有效的，需要使用到寫入資料通道中的 </a:t>
            </a:r>
            <a:r>
              <a:rPr b="0" lang="en-US" sz="1800" spc="-1" strike="noStrike">
                <a:solidFill>
                  <a:srgbClr val="191b1f"/>
                </a:solidFill>
                <a:latin typeface="Times New Roman"/>
                <a:ea typeface="微軟正黑體"/>
              </a:rPr>
              <a:t>WSTRB </a:t>
            </a:r>
            <a:r>
              <a:rPr b="0" lang="zh-TW" sz="1800" spc="-1" strike="noStrike">
                <a:solidFill>
                  <a:srgbClr val="191b1f"/>
                </a:solidFill>
                <a:latin typeface="Times New Roman"/>
                <a:ea typeface="微軟正黑體"/>
              </a:rPr>
              <a:t>訊號。</a:t>
            </a:r>
            <a:r>
              <a:rPr b="0" lang="en-US" sz="1800" spc="-1" strike="noStrike">
                <a:solidFill>
                  <a:srgbClr val="191b1f"/>
                </a:solidFill>
                <a:latin typeface="Times New Roman"/>
                <a:ea typeface="微軟正黑體"/>
              </a:rPr>
              <a:t>WSTRB </a:t>
            </a:r>
            <a:r>
              <a:rPr b="0" lang="zh-TW" sz="1800" spc="-1" strike="noStrike">
                <a:solidFill>
                  <a:srgbClr val="191b1f"/>
                </a:solidFill>
                <a:latin typeface="Times New Roman"/>
                <a:ea typeface="微軟正黑體"/>
              </a:rPr>
              <a:t>訊號中的單一 </a:t>
            </a:r>
            <a:r>
              <a:rPr b="0" lang="en-US" sz="1800" spc="-1" strike="noStrike">
                <a:solidFill>
                  <a:srgbClr val="191b1f"/>
                </a:solidFill>
                <a:latin typeface="Times New Roman"/>
                <a:ea typeface="微軟正黑體"/>
              </a:rPr>
              <a:t>bit </a:t>
            </a:r>
            <a:r>
              <a:rPr b="0" lang="zh-TW" sz="1800" spc="-1" strike="noStrike">
                <a:solidFill>
                  <a:srgbClr val="191b1f"/>
                </a:solidFill>
                <a:latin typeface="Times New Roman"/>
                <a:ea typeface="微軟正黑體"/>
              </a:rPr>
              <a:t>置起，表示對應位置上的位元組有效，對應關係為：</a:t>
            </a:r>
            <a:endParaRPr b="0" lang="en-US" sz="1800" spc="-1" strike="noStrike">
              <a:solidFill>
                <a:srgbClr val="000000"/>
              </a:solidFill>
              <a:latin typeface="Arial"/>
            </a:endParaRPr>
          </a:p>
        </p:txBody>
      </p:sp>
      <p:sp>
        <p:nvSpPr>
          <p:cNvPr id="364" name="文字方塊 9"/>
          <p:cNvSpPr/>
          <p:nvPr/>
        </p:nvSpPr>
        <p:spPr>
          <a:xfrm>
            <a:off x="8953560" y="3247920"/>
            <a:ext cx="185976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Times New Roman"/>
                <a:ea typeface="微軟正黑體"/>
              </a:rPr>
              <a:t>WSTRB[3:0]</a:t>
            </a:r>
            <a:endParaRPr b="0" lang="en-US" sz="1800" spc="-1" strike="noStrike">
              <a:solidFill>
                <a:srgbClr val="000000"/>
              </a:solidFill>
              <a:latin typeface="Arial"/>
            </a:endParaRPr>
          </a:p>
        </p:txBody>
      </p:sp>
      <p:sp>
        <p:nvSpPr>
          <p:cNvPr id="365" name="文字方塊 10"/>
          <p:cNvSpPr/>
          <p:nvPr/>
        </p:nvSpPr>
        <p:spPr>
          <a:xfrm>
            <a:off x="8963280" y="3617280"/>
            <a:ext cx="185976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Times New Roman"/>
                <a:ea typeface="微軟正黑體"/>
              </a:rPr>
              <a:t>4’b0001</a:t>
            </a:r>
            <a:endParaRPr b="0" lang="en-US" sz="1800" spc="-1" strike="noStrike">
              <a:solidFill>
                <a:srgbClr val="000000"/>
              </a:solidFill>
              <a:latin typeface="Arial"/>
            </a:endParaRPr>
          </a:p>
        </p:txBody>
      </p:sp>
      <p:sp>
        <p:nvSpPr>
          <p:cNvPr id="366" name="文字方塊 11"/>
          <p:cNvSpPr/>
          <p:nvPr/>
        </p:nvSpPr>
        <p:spPr>
          <a:xfrm>
            <a:off x="8963280" y="4029120"/>
            <a:ext cx="185976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Times New Roman"/>
                <a:ea typeface="微軟正黑體"/>
              </a:rPr>
              <a:t>4’b0010</a:t>
            </a:r>
            <a:endParaRPr b="0" lang="en-US" sz="1800" spc="-1" strike="noStrike">
              <a:solidFill>
                <a:srgbClr val="000000"/>
              </a:solidFill>
              <a:latin typeface="Arial"/>
            </a:endParaRPr>
          </a:p>
        </p:txBody>
      </p:sp>
      <p:sp>
        <p:nvSpPr>
          <p:cNvPr id="367" name="文字方塊 12"/>
          <p:cNvSpPr/>
          <p:nvPr/>
        </p:nvSpPr>
        <p:spPr>
          <a:xfrm>
            <a:off x="8953560" y="4419720"/>
            <a:ext cx="185976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Times New Roman"/>
                <a:ea typeface="微軟正黑體"/>
              </a:rPr>
              <a:t>4’b0100</a:t>
            </a:r>
            <a:endParaRPr b="0" lang="en-US" sz="1800" spc="-1" strike="noStrike">
              <a:solidFill>
                <a:srgbClr val="000000"/>
              </a:solidFill>
              <a:latin typeface="Arial"/>
            </a:endParaRPr>
          </a:p>
        </p:txBody>
      </p:sp>
      <p:sp>
        <p:nvSpPr>
          <p:cNvPr id="368" name="文字方塊 13"/>
          <p:cNvSpPr/>
          <p:nvPr/>
        </p:nvSpPr>
        <p:spPr>
          <a:xfrm>
            <a:off x="8953560" y="4853160"/>
            <a:ext cx="185976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Times New Roman"/>
                <a:ea typeface="微軟正黑體"/>
              </a:rPr>
              <a:t>4’b1000</a:t>
            </a:r>
            <a:endParaRPr b="0" lang="en-US" sz="1800" spc="-1" strike="noStrike">
              <a:solidFill>
                <a:srgbClr val="000000"/>
              </a:solidFill>
              <a:latin typeface="Arial"/>
            </a:endParaRPr>
          </a:p>
        </p:txBody>
      </p:sp>
      <p:sp>
        <p:nvSpPr>
          <p:cNvPr id="369" name="文字方塊 14"/>
          <p:cNvSpPr/>
          <p:nvPr/>
        </p:nvSpPr>
        <p:spPr>
          <a:xfrm>
            <a:off x="8953560" y="5286240"/>
            <a:ext cx="185976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Times New Roman"/>
                <a:ea typeface="微軟正黑體"/>
              </a:rPr>
              <a:t>4’b0001</a:t>
            </a:r>
            <a:endParaRPr b="0" lang="en-US" sz="1800" spc="-1" strike="noStrike">
              <a:solidFill>
                <a:srgbClr val="000000"/>
              </a:solidFill>
              <a:latin typeface="Arial"/>
            </a:endParaRPr>
          </a:p>
        </p:txBody>
      </p:sp>
      <p:sp>
        <p:nvSpPr>
          <p:cNvPr id="370" name="文字方塊 16"/>
          <p:cNvSpPr/>
          <p:nvPr/>
        </p:nvSpPr>
        <p:spPr>
          <a:xfrm>
            <a:off x="566280" y="3617280"/>
            <a:ext cx="2792520" cy="2558520"/>
          </a:xfrm>
          <a:prstGeom prst="rect">
            <a:avLst/>
          </a:prstGeom>
          <a:noFill/>
          <a:ln w="0">
            <a:noFill/>
          </a:ln>
        </p:spPr>
        <p:style>
          <a:lnRef idx="0"/>
          <a:fillRef idx="0"/>
          <a:effectRef idx="0"/>
          <a:fontRef idx="minor"/>
        </p:style>
        <p:txBody>
          <a:bodyPr lIns="90000" rIns="90000" tIns="45000" bIns="45000" anchor="t">
            <a:spAutoFit/>
          </a:bodyPr>
          <a:p>
            <a:pPr marL="216000" indent="-216000" defTabSz="914400">
              <a:lnSpc>
                <a:spcPct val="150000"/>
              </a:lnSpc>
              <a:buClr>
                <a:srgbClr val="191b1f"/>
              </a:buClr>
              <a:buFont typeface="Arial"/>
              <a:buChar char="•"/>
            </a:pPr>
            <a:r>
              <a:rPr b="0" lang="en-US" sz="1800" spc="-1" strike="noStrike">
                <a:solidFill>
                  <a:srgbClr val="191b1f"/>
                </a:solidFill>
                <a:latin typeface="Times New Roman"/>
                <a:ea typeface="微軟正黑體"/>
              </a:rPr>
              <a:t>burst </a:t>
            </a:r>
            <a:r>
              <a:rPr b="0" lang="zh-TW" sz="1800" spc="-1" strike="noStrike">
                <a:solidFill>
                  <a:srgbClr val="191b1f"/>
                </a:solidFill>
                <a:latin typeface="Times New Roman"/>
                <a:ea typeface="微軟正黑體"/>
              </a:rPr>
              <a:t>傳輸長度為 </a:t>
            </a:r>
            <a:r>
              <a:rPr b="0" lang="en-US" sz="1800" spc="-1" strike="noStrike">
                <a:solidFill>
                  <a:srgbClr val="191b1f"/>
                </a:solidFill>
                <a:latin typeface="Times New Roman"/>
                <a:ea typeface="微軟正黑體"/>
              </a:rPr>
              <a:t>5</a:t>
            </a:r>
            <a:endParaRPr b="0" lang="en-US" sz="1800" spc="-1" strike="noStrike">
              <a:solidFill>
                <a:srgbClr val="000000"/>
              </a:solidFill>
              <a:latin typeface="Arial"/>
            </a:endParaRPr>
          </a:p>
          <a:p>
            <a:pPr marL="216000" indent="-216000" defTabSz="914400">
              <a:lnSpc>
                <a:spcPct val="150000"/>
              </a:lnSpc>
              <a:buClr>
                <a:srgbClr val="191b1f"/>
              </a:buClr>
              <a:buFont typeface="Arial"/>
              <a:buChar char="•"/>
            </a:pPr>
            <a:r>
              <a:rPr b="0" lang="en-US" sz="1800" spc="-1" strike="noStrike">
                <a:solidFill>
                  <a:srgbClr val="191b1f"/>
                </a:solidFill>
                <a:latin typeface="Times New Roman"/>
                <a:ea typeface="微軟正黑體"/>
              </a:rPr>
              <a:t>burst </a:t>
            </a:r>
            <a:r>
              <a:rPr b="0" lang="zh-TW" sz="1800" spc="-1" strike="noStrike">
                <a:solidFill>
                  <a:srgbClr val="191b1f"/>
                </a:solidFill>
                <a:latin typeface="Times New Roman"/>
                <a:ea typeface="微軟正黑體"/>
              </a:rPr>
              <a:t>傳輸位寬為 </a:t>
            </a:r>
            <a:r>
              <a:rPr b="0" lang="en-US" sz="1800" spc="-1" strike="noStrike">
                <a:solidFill>
                  <a:srgbClr val="191b1f"/>
                </a:solidFill>
                <a:latin typeface="Times New Roman"/>
                <a:ea typeface="微軟正黑體"/>
              </a:rPr>
              <a:t>8 bits</a:t>
            </a:r>
            <a:endParaRPr b="0" lang="en-US" sz="1800" spc="-1" strike="noStrike">
              <a:solidFill>
                <a:srgbClr val="000000"/>
              </a:solidFill>
              <a:latin typeface="Arial"/>
            </a:endParaRPr>
          </a:p>
          <a:p>
            <a:pPr marL="216000" indent="-216000" defTabSz="914400">
              <a:lnSpc>
                <a:spcPct val="150000"/>
              </a:lnSpc>
              <a:buClr>
                <a:srgbClr val="191b1f"/>
              </a:buClr>
              <a:buFont typeface="Arial"/>
              <a:buChar char="•"/>
            </a:pPr>
            <a:r>
              <a:rPr b="0" lang="zh-TW" sz="1800" spc="-1" strike="noStrike">
                <a:solidFill>
                  <a:srgbClr val="191b1f"/>
                </a:solidFill>
                <a:latin typeface="Times New Roman"/>
                <a:ea typeface="微軟正黑體"/>
              </a:rPr>
              <a:t>起始位址為 </a:t>
            </a:r>
            <a:r>
              <a:rPr b="0" lang="en-US" sz="1800" spc="-1" strike="noStrike">
                <a:solidFill>
                  <a:srgbClr val="191b1f"/>
                </a:solidFill>
                <a:latin typeface="Times New Roman"/>
                <a:ea typeface="微軟正黑體"/>
              </a:rPr>
              <a:t>0x0</a:t>
            </a:r>
            <a:endParaRPr b="0" lang="en-US" sz="1800" spc="-1" strike="noStrike">
              <a:solidFill>
                <a:srgbClr val="000000"/>
              </a:solidFill>
              <a:latin typeface="Arial"/>
            </a:endParaRPr>
          </a:p>
          <a:p>
            <a:pPr marL="216000" indent="-216000" defTabSz="914400">
              <a:lnSpc>
                <a:spcPct val="150000"/>
              </a:lnSpc>
              <a:buClr>
                <a:srgbClr val="191b1f"/>
              </a:buClr>
              <a:buFont typeface="Arial"/>
              <a:buChar char="•"/>
            </a:pPr>
            <a:r>
              <a:rPr b="0" lang="zh-TW" sz="1800" spc="-1" strike="noStrike">
                <a:solidFill>
                  <a:srgbClr val="191b1f"/>
                </a:solidFill>
                <a:latin typeface="Times New Roman"/>
                <a:ea typeface="微軟正黑體"/>
              </a:rPr>
              <a:t>資料匯流排位寬為 </a:t>
            </a:r>
            <a:r>
              <a:rPr b="0" lang="en-US" sz="1800" spc="-1" strike="noStrike">
                <a:solidFill>
                  <a:srgbClr val="191b1f"/>
                </a:solidFill>
                <a:latin typeface="Times New Roman"/>
                <a:ea typeface="微軟正黑體"/>
              </a:rPr>
              <a:t>32 bits</a:t>
            </a:r>
            <a:endParaRPr b="0" lang="en-US" sz="1800" spc="-1" strike="noStrike">
              <a:solidFill>
                <a:srgbClr val="000000"/>
              </a:solidFill>
              <a:latin typeface="Arial"/>
            </a:endParaRPr>
          </a:p>
          <a:p>
            <a:pPr marL="216000" indent="-216000" defTabSz="914400">
              <a:lnSpc>
                <a:spcPct val="150000"/>
              </a:lnSpc>
              <a:buClr>
                <a:srgbClr val="191b1f"/>
              </a:buClr>
              <a:buFont typeface="Arial"/>
              <a:buChar char="•"/>
            </a:pPr>
            <a:r>
              <a:rPr b="0" lang="zh-TW" sz="1800" spc="-1" strike="noStrike">
                <a:solidFill>
                  <a:srgbClr val="191b1f"/>
                </a:solidFill>
                <a:latin typeface="Times New Roman"/>
                <a:ea typeface="微軟正黑體"/>
              </a:rPr>
              <a:t>突發類型為 </a:t>
            </a:r>
            <a:r>
              <a:rPr b="0" lang="en-US" sz="1800" spc="-1" strike="noStrike">
                <a:solidFill>
                  <a:srgbClr val="191b1f"/>
                </a:solidFill>
                <a:latin typeface="Times New Roman"/>
                <a:ea typeface="微軟正黑體"/>
              </a:rPr>
              <a:t>INCR</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PlaceHolder 1"/>
          <p:cNvSpPr>
            <a:spLocks noGrp="1"/>
          </p:cNvSpPr>
          <p:nvPr>
            <p:ph type="title"/>
          </p:nvPr>
        </p:nvSpPr>
        <p:spPr>
          <a:xfrm>
            <a:off x="408600" y="-280440"/>
            <a:ext cx="6189480" cy="117864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4400" spc="-1" strike="noStrike">
                <a:solidFill>
                  <a:schemeClr val="dk1"/>
                </a:solidFill>
                <a:latin typeface="Times New Roman"/>
                <a:ea typeface="微軟正黑體"/>
              </a:rPr>
              <a:t>Narrow transfers</a:t>
            </a:r>
            <a:endParaRPr b="0" lang="en-US" sz="4400" spc="-1" strike="noStrike">
              <a:solidFill>
                <a:schemeClr val="dk1"/>
              </a:solidFill>
              <a:latin typeface="Univers"/>
            </a:endParaRPr>
          </a:p>
        </p:txBody>
      </p:sp>
      <p:sp>
        <p:nvSpPr>
          <p:cNvPr id="372" name="文字方塊 7"/>
          <p:cNvSpPr/>
          <p:nvPr/>
        </p:nvSpPr>
        <p:spPr>
          <a:xfrm>
            <a:off x="490680" y="1322640"/>
            <a:ext cx="10034640" cy="20098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rgbClr val="191b1f"/>
                </a:solidFill>
                <a:latin typeface="Times New Roman"/>
                <a:ea typeface="微軟正黑體"/>
              </a:rPr>
              <a:t>64bit </a:t>
            </a:r>
            <a:r>
              <a:rPr b="0" lang="zh-TW" sz="1800" spc="-1" strike="noStrike">
                <a:solidFill>
                  <a:srgbClr val="191b1f"/>
                </a:solidFill>
                <a:latin typeface="Times New Roman"/>
                <a:ea typeface="微軟正黑體"/>
              </a:rPr>
              <a:t>位元寬的匯流排上進行 </a:t>
            </a:r>
            <a:r>
              <a:rPr b="0" lang="en-US" sz="1800" spc="-1" strike="noStrike">
                <a:solidFill>
                  <a:srgbClr val="191b1f"/>
                </a:solidFill>
                <a:latin typeface="Times New Roman"/>
                <a:ea typeface="微軟正黑體"/>
              </a:rPr>
              <a:t>32bit </a:t>
            </a:r>
            <a:r>
              <a:rPr b="0" lang="zh-TW" sz="1800" spc="-1" strike="noStrike">
                <a:solidFill>
                  <a:srgbClr val="191b1f"/>
                </a:solidFill>
                <a:latin typeface="Times New Roman"/>
                <a:ea typeface="微軟正黑體"/>
              </a:rPr>
              <a:t>位元寬傳輸，起始位址為 </a:t>
            </a:r>
            <a:r>
              <a:rPr b="0" lang="en-US" sz="1800" spc="-1" strike="noStrike">
                <a:solidFill>
                  <a:srgbClr val="ff0000"/>
                </a:solidFill>
                <a:latin typeface="Times New Roman"/>
                <a:ea typeface="微軟正黑體"/>
              </a:rPr>
              <a:t>0x4</a:t>
            </a:r>
            <a:r>
              <a:rPr b="0" lang="en-US" sz="1800" spc="-1" strike="noStrike">
                <a:solidFill>
                  <a:srgbClr val="191b1f"/>
                </a:solidFill>
                <a:latin typeface="Times New Roman"/>
                <a:ea typeface="微軟正黑體"/>
              </a:rPr>
              <a:t> </a:t>
            </a:r>
            <a:r>
              <a:rPr b="0" lang="zh-TW" sz="1800" spc="-1" strike="noStrike">
                <a:solidFill>
                  <a:srgbClr val="191b1f"/>
                </a:solidFill>
                <a:latin typeface="Times New Roman"/>
                <a:ea typeface="微軟正黑體"/>
              </a:rPr>
              <a:t>。此時假設儲存媒體位寬與匯流排位寬一致，為 </a:t>
            </a:r>
            <a:r>
              <a:rPr b="0" lang="en-US" sz="1800" spc="-1" strike="noStrike">
                <a:solidFill>
                  <a:srgbClr val="191b1f"/>
                </a:solidFill>
                <a:latin typeface="Times New Roman"/>
                <a:ea typeface="微軟正黑體"/>
              </a:rPr>
              <a:t>64 bit</a:t>
            </a:r>
            <a:r>
              <a:rPr b="0" lang="zh-TW" sz="1800" spc="-1" strike="noStrike">
                <a:solidFill>
                  <a:srgbClr val="191b1f"/>
                </a:solidFill>
                <a:latin typeface="Times New Roman"/>
                <a:ea typeface="微軟正黑體"/>
              </a:rPr>
              <a:t>。</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r>
              <a:rPr b="0" lang="zh-TW" sz="1800" spc="-1" strike="noStrike">
                <a:solidFill>
                  <a:srgbClr val="191b1f"/>
                </a:solidFill>
                <a:latin typeface="Times New Roman"/>
                <a:ea typeface="微軟正黑體"/>
              </a:rPr>
              <a:t>在 </a:t>
            </a:r>
            <a:r>
              <a:rPr b="0" lang="en-US" sz="1800" spc="-1" strike="noStrike">
                <a:solidFill>
                  <a:srgbClr val="191b1f"/>
                </a:solidFill>
                <a:latin typeface="Times New Roman"/>
                <a:ea typeface="微軟正黑體"/>
              </a:rPr>
              <a:t>transfer 1st </a:t>
            </a:r>
            <a:r>
              <a:rPr b="0" lang="zh-TW" sz="1800" spc="-1" strike="noStrike">
                <a:solidFill>
                  <a:srgbClr val="191b1f"/>
                </a:solidFill>
                <a:latin typeface="Times New Roman"/>
                <a:ea typeface="微軟正黑體"/>
              </a:rPr>
              <a:t>中，從機取得整個匯流排上的 </a:t>
            </a:r>
            <a:r>
              <a:rPr b="0" lang="en-US" sz="1800" spc="-1" strike="noStrike">
                <a:solidFill>
                  <a:srgbClr val="191b1f"/>
                </a:solidFill>
                <a:latin typeface="Times New Roman"/>
                <a:ea typeface="微軟正黑體"/>
              </a:rPr>
              <a:t>64bit </a:t>
            </a:r>
            <a:r>
              <a:rPr b="0" lang="zh-TW" sz="1800" spc="-1" strike="noStrike">
                <a:solidFill>
                  <a:srgbClr val="191b1f"/>
                </a:solidFill>
                <a:latin typeface="Times New Roman"/>
                <a:ea typeface="微軟正黑體"/>
              </a:rPr>
              <a:t>資料儲存至儲存媒體中，例如 </a:t>
            </a:r>
            <a:r>
              <a:rPr b="0" lang="en-US" sz="1800" spc="-1" strike="noStrike">
                <a:solidFill>
                  <a:srgbClr val="191b1f"/>
                </a:solidFill>
                <a:latin typeface="Times New Roman"/>
                <a:ea typeface="微軟正黑體"/>
              </a:rPr>
              <a:t>DDR</a:t>
            </a:r>
            <a:r>
              <a:rPr b="0" lang="zh-TW" sz="1800" spc="-1" strike="noStrike">
                <a:solidFill>
                  <a:srgbClr val="191b1f"/>
                </a:solidFill>
                <a:latin typeface="Times New Roman"/>
                <a:ea typeface="微軟正黑體"/>
              </a:rPr>
              <a:t>，並利用</a:t>
            </a:r>
            <a:r>
              <a:rPr b="0" lang="en-US" sz="1800" spc="-1" strike="noStrike">
                <a:solidFill>
                  <a:srgbClr val="191b1f"/>
                </a:solidFill>
                <a:latin typeface="Times New Roman"/>
                <a:ea typeface="微軟正黑體"/>
              </a:rPr>
              <a:t>wstrb </a:t>
            </a:r>
            <a:r>
              <a:rPr b="0" lang="zh-TW" sz="1800" spc="-1" strike="noStrike">
                <a:solidFill>
                  <a:srgbClr val="191b1f"/>
                </a:solidFill>
                <a:latin typeface="Times New Roman"/>
                <a:ea typeface="微軟正黑體"/>
              </a:rPr>
              <a:t>作為 </a:t>
            </a:r>
            <a:r>
              <a:rPr b="0" lang="en-US" sz="1800" spc="-1" strike="noStrike">
                <a:solidFill>
                  <a:srgbClr val="191b1f"/>
                </a:solidFill>
                <a:latin typeface="Times New Roman"/>
                <a:ea typeface="微軟正黑體"/>
              </a:rPr>
              <a:t>mask </a:t>
            </a:r>
            <a:r>
              <a:rPr b="0" lang="zh-TW" sz="1800" spc="-1" strike="noStrike">
                <a:solidFill>
                  <a:srgbClr val="191b1f"/>
                </a:solidFill>
                <a:latin typeface="Times New Roman"/>
                <a:ea typeface="微軟正黑體"/>
              </a:rPr>
              <a:t>訊號屏蔽無效的低 </a:t>
            </a:r>
            <a:r>
              <a:rPr b="0" lang="en-US" sz="1800" spc="-1" strike="noStrike">
                <a:solidFill>
                  <a:srgbClr val="191b1f"/>
                </a:solidFill>
                <a:latin typeface="Times New Roman"/>
                <a:ea typeface="微軟正黑體"/>
              </a:rPr>
              <a:t>32 bit</a:t>
            </a:r>
            <a:r>
              <a:rPr b="0" lang="zh-TW" sz="1800" spc="-1" strike="noStrike">
                <a:solidFill>
                  <a:srgbClr val="191b1f"/>
                </a:solidFill>
                <a:latin typeface="Times New Roman"/>
                <a:ea typeface="微軟正黑體"/>
              </a:rPr>
              <a:t>（例如 </a:t>
            </a:r>
            <a:r>
              <a:rPr b="0" lang="en-US" sz="1800" spc="-1" strike="noStrike">
                <a:solidFill>
                  <a:srgbClr val="191b1f"/>
                </a:solidFill>
                <a:latin typeface="Times New Roman"/>
                <a:ea typeface="微軟正黑體"/>
              </a:rPr>
              <a:t>DDR </a:t>
            </a:r>
            <a:r>
              <a:rPr b="0" lang="zh-TW" sz="1800" spc="-1" strike="noStrike">
                <a:solidFill>
                  <a:srgbClr val="191b1f"/>
                </a:solidFill>
                <a:latin typeface="Times New Roman"/>
                <a:ea typeface="微軟正黑體"/>
              </a:rPr>
              <a:t>的 </a:t>
            </a:r>
            <a:r>
              <a:rPr b="0" lang="en-US" sz="1800" spc="-1" strike="noStrike">
                <a:solidFill>
                  <a:srgbClr val="191b1f"/>
                </a:solidFill>
                <a:latin typeface="Times New Roman"/>
                <a:ea typeface="微軟正黑體"/>
              </a:rPr>
              <a:t>DQM </a:t>
            </a:r>
            <a:r>
              <a:rPr b="0" lang="zh-TW" sz="1800" spc="-1" strike="noStrike">
                <a:solidFill>
                  <a:srgbClr val="191b1f"/>
                </a:solidFill>
                <a:latin typeface="Times New Roman"/>
                <a:ea typeface="微軟正黑體"/>
              </a:rPr>
              <a:t>訊號）。這時候儲存媒體的寫入位址為 </a:t>
            </a:r>
            <a:r>
              <a:rPr b="0" lang="en-US" sz="1800" spc="-1" strike="noStrike">
                <a:solidFill>
                  <a:srgbClr val="191b1f"/>
                </a:solidFill>
                <a:latin typeface="Times New Roman"/>
                <a:ea typeface="微軟正黑體"/>
              </a:rPr>
              <a:t>0x0</a:t>
            </a:r>
            <a:r>
              <a:rPr b="0" lang="zh-TW" sz="1800" spc="-1" strike="noStrike">
                <a:solidFill>
                  <a:srgbClr val="191b1f"/>
                </a:solidFill>
                <a:latin typeface="Times New Roman"/>
                <a:ea typeface="微軟正黑體"/>
              </a:rPr>
              <a:t>，但實際上只從位址 </a:t>
            </a:r>
            <a:r>
              <a:rPr b="0" lang="en-US" sz="1800" spc="-1" strike="noStrike">
                <a:solidFill>
                  <a:srgbClr val="191b1f"/>
                </a:solidFill>
                <a:latin typeface="Times New Roman"/>
                <a:ea typeface="微軟正黑體"/>
              </a:rPr>
              <a:t>0x4 </a:t>
            </a:r>
            <a:r>
              <a:rPr b="0" lang="zh-TW" sz="1800" spc="-1" strike="noStrike">
                <a:solidFill>
                  <a:srgbClr val="191b1f"/>
                </a:solidFill>
                <a:latin typeface="Times New Roman"/>
                <a:ea typeface="微軟正黑體"/>
              </a:rPr>
              <a:t>開始寫入了 </a:t>
            </a:r>
            <a:r>
              <a:rPr b="0" lang="en-US" sz="1800" spc="-1" strike="noStrike">
                <a:solidFill>
                  <a:srgbClr val="191b1f"/>
                </a:solidFill>
                <a:latin typeface="Times New Roman"/>
                <a:ea typeface="微軟正黑體"/>
              </a:rPr>
              <a:t>32bit </a:t>
            </a:r>
            <a:r>
              <a:rPr b="0" lang="zh-TW" sz="1800" spc="-1" strike="noStrike">
                <a:solidFill>
                  <a:srgbClr val="191b1f"/>
                </a:solidFill>
                <a:latin typeface="Times New Roman"/>
                <a:ea typeface="微軟正黑體"/>
              </a:rPr>
              <a:t>資料。在後續的 </a:t>
            </a:r>
            <a:r>
              <a:rPr b="0" lang="en-US" sz="1800" spc="-1" strike="noStrike">
                <a:solidFill>
                  <a:srgbClr val="191b1f"/>
                </a:solidFill>
                <a:latin typeface="Times New Roman"/>
                <a:ea typeface="微軟正黑體"/>
              </a:rPr>
              <a:t>transfer </a:t>
            </a:r>
            <a:r>
              <a:rPr b="0" lang="zh-TW" sz="1800" spc="-1" strike="noStrike">
                <a:solidFill>
                  <a:srgbClr val="191b1f"/>
                </a:solidFill>
                <a:latin typeface="Times New Roman"/>
                <a:ea typeface="微軟正黑體"/>
              </a:rPr>
              <a:t>繼續按以上模式工作。</a:t>
            </a:r>
            <a:endParaRPr b="0" lang="en-US" sz="1800" spc="-1" strike="noStrike">
              <a:solidFill>
                <a:srgbClr val="000000"/>
              </a:solidFill>
              <a:latin typeface="Arial"/>
            </a:endParaRPr>
          </a:p>
        </p:txBody>
      </p:sp>
      <p:pic>
        <p:nvPicPr>
          <p:cNvPr id="373" name="圖片 3" descr=""/>
          <p:cNvPicPr/>
          <p:nvPr/>
        </p:nvPicPr>
        <p:blipFill>
          <a:blip r:embed="rId1"/>
          <a:stretch/>
        </p:blipFill>
        <p:spPr>
          <a:xfrm>
            <a:off x="2602800" y="3956040"/>
            <a:ext cx="8328960" cy="2027880"/>
          </a:xfrm>
          <a:prstGeom prst="rect">
            <a:avLst/>
          </a:prstGeom>
          <a:ln w="0">
            <a:noFill/>
          </a:ln>
        </p:spPr>
      </p:pic>
      <p:sp>
        <p:nvSpPr>
          <p:cNvPr id="374" name="文字方塊 5"/>
          <p:cNvSpPr/>
          <p:nvPr/>
        </p:nvSpPr>
        <p:spPr>
          <a:xfrm>
            <a:off x="10800720" y="3956040"/>
            <a:ext cx="1390320" cy="638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Times New Roman"/>
                <a:ea typeface="微軟正黑體"/>
              </a:rPr>
              <a:t>WSTRB[3:0]</a:t>
            </a:r>
            <a:endParaRPr b="0" lang="en-US" sz="1800" spc="-1" strike="noStrike">
              <a:solidFill>
                <a:srgbClr val="000000"/>
              </a:solidFill>
              <a:latin typeface="Arial"/>
            </a:endParaRPr>
          </a:p>
        </p:txBody>
      </p:sp>
      <p:sp>
        <p:nvSpPr>
          <p:cNvPr id="375" name="文字方塊 6"/>
          <p:cNvSpPr/>
          <p:nvPr/>
        </p:nvSpPr>
        <p:spPr>
          <a:xfrm>
            <a:off x="10800720" y="4315320"/>
            <a:ext cx="139032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Times New Roman"/>
                <a:ea typeface="微軟正黑體"/>
              </a:rPr>
              <a:t>8’hf0</a:t>
            </a:r>
            <a:endParaRPr b="0" lang="en-US" sz="1800" spc="-1" strike="noStrike">
              <a:solidFill>
                <a:srgbClr val="000000"/>
              </a:solidFill>
              <a:latin typeface="Arial"/>
            </a:endParaRPr>
          </a:p>
        </p:txBody>
      </p:sp>
      <p:sp>
        <p:nvSpPr>
          <p:cNvPr id="376" name="文字方塊 8"/>
          <p:cNvSpPr/>
          <p:nvPr/>
        </p:nvSpPr>
        <p:spPr>
          <a:xfrm>
            <a:off x="10800720" y="4680720"/>
            <a:ext cx="139032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Times New Roman"/>
                <a:ea typeface="微軟正黑體"/>
              </a:rPr>
              <a:t>8’h0f</a:t>
            </a:r>
            <a:endParaRPr b="0" lang="en-US" sz="1800" spc="-1" strike="noStrike">
              <a:solidFill>
                <a:srgbClr val="000000"/>
              </a:solidFill>
              <a:latin typeface="Arial"/>
            </a:endParaRPr>
          </a:p>
        </p:txBody>
      </p:sp>
      <p:sp>
        <p:nvSpPr>
          <p:cNvPr id="377" name="文字方塊 15"/>
          <p:cNvSpPr/>
          <p:nvPr/>
        </p:nvSpPr>
        <p:spPr>
          <a:xfrm>
            <a:off x="10800720" y="5084280"/>
            <a:ext cx="139032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Times New Roman"/>
                <a:ea typeface="微軟正黑體"/>
              </a:rPr>
              <a:t>8’hf0</a:t>
            </a:r>
            <a:endParaRPr b="0" lang="en-US" sz="1800" spc="-1" strike="noStrike">
              <a:solidFill>
                <a:srgbClr val="000000"/>
              </a:solidFill>
              <a:latin typeface="Arial"/>
            </a:endParaRPr>
          </a:p>
        </p:txBody>
      </p:sp>
      <p:sp>
        <p:nvSpPr>
          <p:cNvPr id="378" name="文字方塊 16"/>
          <p:cNvSpPr/>
          <p:nvPr/>
        </p:nvSpPr>
        <p:spPr>
          <a:xfrm>
            <a:off x="0" y="3499560"/>
            <a:ext cx="2764440" cy="2970000"/>
          </a:xfrm>
          <a:prstGeom prst="rect">
            <a:avLst/>
          </a:prstGeom>
          <a:noFill/>
          <a:ln w="0">
            <a:noFill/>
          </a:ln>
        </p:spPr>
        <p:style>
          <a:lnRef idx="0"/>
          <a:fillRef idx="0"/>
          <a:effectRef idx="0"/>
          <a:fontRef idx="minor"/>
        </p:style>
        <p:txBody>
          <a:bodyPr lIns="90000" rIns="90000" tIns="45000" bIns="45000" anchor="t">
            <a:spAutoFit/>
          </a:bodyPr>
          <a:p>
            <a:pPr marL="216000" indent="-216000" defTabSz="914400">
              <a:lnSpc>
                <a:spcPct val="150000"/>
              </a:lnSpc>
              <a:buClr>
                <a:srgbClr val="191b1f"/>
              </a:buClr>
              <a:buFont typeface="Arial"/>
              <a:buChar char="•"/>
            </a:pPr>
            <a:r>
              <a:rPr b="0" lang="en-US" sz="1800" spc="-1" strike="noStrike">
                <a:solidFill>
                  <a:srgbClr val="191b1f"/>
                </a:solidFill>
                <a:latin typeface="Times New Roman"/>
                <a:ea typeface="微軟正黑體"/>
              </a:rPr>
              <a:t>burst </a:t>
            </a:r>
            <a:r>
              <a:rPr b="0" lang="zh-TW" sz="1800" spc="-1" strike="noStrike">
                <a:solidFill>
                  <a:srgbClr val="191b1f"/>
                </a:solidFill>
                <a:latin typeface="Times New Roman"/>
                <a:ea typeface="微軟正黑體"/>
              </a:rPr>
              <a:t>傳輸長度為 </a:t>
            </a:r>
            <a:r>
              <a:rPr b="0" lang="en-US" sz="1800" spc="-1" strike="noStrike">
                <a:solidFill>
                  <a:srgbClr val="191b1f"/>
                </a:solidFill>
                <a:latin typeface="Times New Roman"/>
                <a:ea typeface="微軟正黑體"/>
              </a:rPr>
              <a:t>3</a:t>
            </a:r>
            <a:endParaRPr b="0" lang="en-US" sz="1800" spc="-1" strike="noStrike">
              <a:solidFill>
                <a:srgbClr val="000000"/>
              </a:solidFill>
              <a:latin typeface="Arial"/>
            </a:endParaRPr>
          </a:p>
          <a:p>
            <a:pPr marL="216000" indent="-216000" defTabSz="914400">
              <a:lnSpc>
                <a:spcPct val="150000"/>
              </a:lnSpc>
              <a:buClr>
                <a:srgbClr val="191b1f"/>
              </a:buClr>
              <a:buFont typeface="Arial"/>
              <a:buChar char="•"/>
            </a:pPr>
            <a:r>
              <a:rPr b="0" lang="en-US" sz="1800" spc="-1" strike="noStrike">
                <a:solidFill>
                  <a:srgbClr val="191b1f"/>
                </a:solidFill>
                <a:latin typeface="Times New Roman"/>
                <a:ea typeface="微軟正黑體"/>
              </a:rPr>
              <a:t>burst </a:t>
            </a:r>
            <a:r>
              <a:rPr b="0" lang="zh-TW" sz="1800" spc="-1" strike="noStrike">
                <a:solidFill>
                  <a:srgbClr val="191b1f"/>
                </a:solidFill>
                <a:latin typeface="Times New Roman"/>
                <a:ea typeface="微軟正黑體"/>
              </a:rPr>
              <a:t>傳輸位寬為 </a:t>
            </a:r>
            <a:r>
              <a:rPr b="0" lang="en-US" sz="1800" spc="-1" strike="noStrike">
                <a:solidFill>
                  <a:srgbClr val="191b1f"/>
                </a:solidFill>
                <a:latin typeface="Times New Roman"/>
                <a:ea typeface="微軟正黑體"/>
              </a:rPr>
              <a:t>32 bits</a:t>
            </a:r>
            <a:endParaRPr b="0" lang="en-US" sz="1800" spc="-1" strike="noStrike">
              <a:solidFill>
                <a:srgbClr val="000000"/>
              </a:solidFill>
              <a:latin typeface="Arial"/>
            </a:endParaRPr>
          </a:p>
          <a:p>
            <a:pPr marL="216000" indent="-216000" defTabSz="914400">
              <a:lnSpc>
                <a:spcPct val="150000"/>
              </a:lnSpc>
              <a:buClr>
                <a:srgbClr val="191b1f"/>
              </a:buClr>
              <a:buFont typeface="Arial"/>
              <a:buChar char="•"/>
            </a:pPr>
            <a:r>
              <a:rPr b="0" lang="zh-TW" sz="1800" spc="-1" strike="noStrike">
                <a:solidFill>
                  <a:srgbClr val="191b1f"/>
                </a:solidFill>
                <a:latin typeface="Times New Roman"/>
                <a:ea typeface="微軟正黑體"/>
              </a:rPr>
              <a:t>起始位址為 </a:t>
            </a:r>
            <a:r>
              <a:rPr b="0" lang="en-US" sz="1800" spc="-1" strike="noStrike">
                <a:solidFill>
                  <a:srgbClr val="191b1f"/>
                </a:solidFill>
                <a:latin typeface="Times New Roman"/>
                <a:ea typeface="微軟正黑體"/>
              </a:rPr>
              <a:t>0x4</a:t>
            </a:r>
            <a:endParaRPr b="0" lang="en-US" sz="1800" spc="-1" strike="noStrike">
              <a:solidFill>
                <a:srgbClr val="000000"/>
              </a:solidFill>
              <a:latin typeface="Arial"/>
            </a:endParaRPr>
          </a:p>
          <a:p>
            <a:pPr marL="216000" indent="-216000" defTabSz="914400">
              <a:lnSpc>
                <a:spcPct val="150000"/>
              </a:lnSpc>
              <a:buClr>
                <a:srgbClr val="191b1f"/>
              </a:buClr>
              <a:buFont typeface="Arial"/>
              <a:buChar char="•"/>
            </a:pPr>
            <a:r>
              <a:rPr b="0" lang="zh-TW" sz="1800" spc="-1" strike="noStrike">
                <a:solidFill>
                  <a:srgbClr val="191b1f"/>
                </a:solidFill>
                <a:latin typeface="Times New Roman"/>
                <a:ea typeface="微軟正黑體"/>
              </a:rPr>
              <a:t>資料匯流排位寬為 </a:t>
            </a:r>
            <a:r>
              <a:rPr b="0" lang="en-US" sz="1800" spc="-1" strike="noStrike">
                <a:solidFill>
                  <a:srgbClr val="191b1f"/>
                </a:solidFill>
                <a:latin typeface="Times New Roman"/>
                <a:ea typeface="微軟正黑體"/>
              </a:rPr>
              <a:t>64 bits</a:t>
            </a:r>
            <a:endParaRPr b="0" lang="en-US" sz="1800" spc="-1" strike="noStrike">
              <a:solidFill>
                <a:srgbClr val="000000"/>
              </a:solidFill>
              <a:latin typeface="Arial"/>
            </a:endParaRPr>
          </a:p>
          <a:p>
            <a:pPr marL="216000" indent="-216000" defTabSz="914400">
              <a:lnSpc>
                <a:spcPct val="150000"/>
              </a:lnSpc>
              <a:buClr>
                <a:srgbClr val="191b1f"/>
              </a:buClr>
              <a:buFont typeface="Arial"/>
              <a:buChar char="•"/>
            </a:pPr>
            <a:r>
              <a:rPr b="0" lang="zh-TW" sz="1800" spc="-1" strike="noStrike">
                <a:solidFill>
                  <a:srgbClr val="191b1f"/>
                </a:solidFill>
                <a:latin typeface="Times New Roman"/>
                <a:ea typeface="微軟正黑體"/>
              </a:rPr>
              <a:t>突發類型為 </a:t>
            </a:r>
            <a:r>
              <a:rPr b="0" lang="en-US" sz="1800" spc="-1" strike="noStrike">
                <a:solidFill>
                  <a:srgbClr val="191b1f"/>
                </a:solidFill>
                <a:latin typeface="Times New Roman"/>
                <a:ea typeface="微軟正黑體"/>
              </a:rPr>
              <a:t>INCR</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PlaceHolder 1"/>
          <p:cNvSpPr>
            <a:spLocks noGrp="1"/>
          </p:cNvSpPr>
          <p:nvPr>
            <p:ph type="title"/>
          </p:nvPr>
        </p:nvSpPr>
        <p:spPr>
          <a:xfrm>
            <a:off x="408600" y="-280440"/>
            <a:ext cx="6189480" cy="117864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4400" spc="-1" strike="noStrike">
                <a:solidFill>
                  <a:schemeClr val="dk1"/>
                </a:solidFill>
                <a:latin typeface="Times New Roman"/>
                <a:ea typeface="微軟正黑體"/>
              </a:rPr>
              <a:t>Unaligned</a:t>
            </a:r>
            <a:r>
              <a:rPr b="1" lang="en-US" sz="4000" spc="-1" strike="noStrike">
                <a:solidFill>
                  <a:schemeClr val="dk1"/>
                </a:solidFill>
                <a:latin typeface="Times New Roman"/>
                <a:ea typeface="微軟正黑體"/>
              </a:rPr>
              <a:t> transfers</a:t>
            </a:r>
            <a:endParaRPr b="0" lang="en-US" sz="4000" spc="-1" strike="noStrike">
              <a:solidFill>
                <a:schemeClr val="dk1"/>
              </a:solidFill>
              <a:latin typeface="Univers"/>
            </a:endParaRPr>
          </a:p>
        </p:txBody>
      </p:sp>
      <p:sp>
        <p:nvSpPr>
          <p:cNvPr id="380" name="文字方塊 7"/>
          <p:cNvSpPr/>
          <p:nvPr/>
        </p:nvSpPr>
        <p:spPr>
          <a:xfrm>
            <a:off x="490680" y="1322640"/>
            <a:ext cx="10317600" cy="9126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rgbClr val="191b1f"/>
                </a:solidFill>
                <a:latin typeface="Times New Roman"/>
                <a:ea typeface="微軟正黑體"/>
              </a:rPr>
              <a:t>AXI </a:t>
            </a:r>
            <a:r>
              <a:rPr b="0" lang="zh-TW" sz="1800" spc="-1" strike="noStrike">
                <a:solidFill>
                  <a:srgbClr val="191b1f"/>
                </a:solidFill>
                <a:latin typeface="Times New Roman"/>
                <a:ea typeface="微軟正黑體"/>
              </a:rPr>
              <a:t>協定支援位址非對齊的傳輸，允許突發傳輸的首字節位址，即起始位址與</a:t>
            </a:r>
            <a:r>
              <a:rPr b="1" lang="zh-TW" sz="1800" spc="-1" strike="noStrike">
                <a:solidFill>
                  <a:srgbClr val="191b1f"/>
                </a:solidFill>
                <a:latin typeface="Times New Roman"/>
                <a:ea typeface="微軟正黑體"/>
              </a:rPr>
              <a:t>突發傳輸位元寬</a:t>
            </a:r>
            <a:r>
              <a:rPr b="0" lang="zh-TW" sz="1800" spc="-1" strike="noStrike">
                <a:solidFill>
                  <a:srgbClr val="191b1f"/>
                </a:solidFill>
                <a:latin typeface="Times New Roman"/>
                <a:ea typeface="微軟正黑體"/>
              </a:rPr>
              <a:t>不對齊。舉個例子，總線位寬為 </a:t>
            </a:r>
            <a:r>
              <a:rPr b="0" lang="en-US" sz="1800" spc="-1" strike="noStrike">
                <a:solidFill>
                  <a:srgbClr val="191b1f"/>
                </a:solidFill>
                <a:latin typeface="Times New Roman"/>
                <a:ea typeface="微軟正黑體"/>
              </a:rPr>
              <a:t>32bit </a:t>
            </a:r>
            <a:r>
              <a:rPr b="0" lang="zh-TW" sz="1800" spc="-1" strike="noStrike">
                <a:solidFill>
                  <a:srgbClr val="191b1f"/>
                </a:solidFill>
                <a:latin typeface="Times New Roman"/>
                <a:ea typeface="微軟正黑體"/>
              </a:rPr>
              <a:t>時，如果起始位址為 </a:t>
            </a:r>
            <a:r>
              <a:rPr b="0" lang="en-US" sz="1800" spc="-1" strike="noStrike">
                <a:solidFill>
                  <a:srgbClr val="191b1f"/>
                </a:solidFill>
                <a:latin typeface="Times New Roman"/>
                <a:ea typeface="微軟正黑體"/>
              </a:rPr>
              <a:t>0x1002 </a:t>
            </a:r>
            <a:r>
              <a:rPr b="0" lang="zh-TW" sz="1800" spc="-1" strike="noStrike">
                <a:solidFill>
                  <a:srgbClr val="191b1f"/>
                </a:solidFill>
                <a:latin typeface="Times New Roman"/>
                <a:ea typeface="微軟正黑體"/>
              </a:rPr>
              <a:t>，則產生了非對齊現象。與 </a:t>
            </a:r>
            <a:r>
              <a:rPr b="0" lang="en-US" sz="1800" spc="-1" strike="noStrike">
                <a:solidFill>
                  <a:srgbClr val="191b1f"/>
                </a:solidFill>
                <a:latin typeface="Times New Roman"/>
                <a:ea typeface="微軟正黑體"/>
              </a:rPr>
              <a:t>32bit </a:t>
            </a:r>
            <a:r>
              <a:rPr b="0" lang="zh-TW" sz="1800" spc="-1" strike="noStrike">
                <a:solidFill>
                  <a:srgbClr val="191b1f"/>
                </a:solidFill>
                <a:latin typeface="Times New Roman"/>
                <a:ea typeface="微軟正黑體"/>
              </a:rPr>
              <a:t>位元寬匯流排對齊的位址需要能被</a:t>
            </a:r>
            <a:r>
              <a:rPr b="0" lang="en-US" sz="1800" spc="-1" strike="noStrike">
                <a:solidFill>
                  <a:srgbClr val="191b1f"/>
                </a:solidFill>
                <a:latin typeface="Times New Roman"/>
                <a:ea typeface="微軟正黑體"/>
              </a:rPr>
              <a:t>4 </a:t>
            </a:r>
            <a:r>
              <a:rPr b="0" lang="zh-TW" sz="1800" spc="-1" strike="noStrike">
                <a:solidFill>
                  <a:srgbClr val="191b1f"/>
                </a:solidFill>
                <a:latin typeface="Times New Roman"/>
                <a:ea typeface="微軟正黑體"/>
              </a:rPr>
              <a:t>整除，即 </a:t>
            </a:r>
            <a:r>
              <a:rPr b="0" lang="en-US" sz="1800" spc="-1" strike="noStrike">
                <a:solidFill>
                  <a:srgbClr val="191b1f"/>
                </a:solidFill>
                <a:latin typeface="Times New Roman"/>
                <a:ea typeface="微軟正黑體"/>
              </a:rPr>
              <a:t>ADDR[1:0] = 2'b0</a:t>
            </a:r>
            <a:r>
              <a:rPr b="0" lang="zh-TW" sz="1800" spc="-1" strike="noStrike">
                <a:solidFill>
                  <a:srgbClr val="191b1f"/>
                </a:solidFill>
                <a:latin typeface="Times New Roman"/>
                <a:ea typeface="微軟正黑體"/>
              </a:rPr>
              <a:t>。</a:t>
            </a:r>
            <a:endParaRPr b="0" lang="en-US" sz="1800" spc="-1" strike="noStrike">
              <a:solidFill>
                <a:srgbClr val="000000"/>
              </a:solidFill>
              <a:latin typeface="Arial"/>
            </a:endParaRPr>
          </a:p>
        </p:txBody>
      </p:sp>
      <p:pic>
        <p:nvPicPr>
          <p:cNvPr id="381" name="圖片 4" descr=""/>
          <p:cNvPicPr/>
          <p:nvPr/>
        </p:nvPicPr>
        <p:blipFill>
          <a:blip r:embed="rId1"/>
          <a:stretch/>
        </p:blipFill>
        <p:spPr>
          <a:xfrm>
            <a:off x="2086920" y="2797560"/>
            <a:ext cx="6486480" cy="2856960"/>
          </a:xfrm>
          <a:prstGeom prst="rect">
            <a:avLst/>
          </a:prstGeom>
          <a:ln w="0">
            <a:noFill/>
          </a:ln>
        </p:spPr>
      </p:pic>
      <p:sp>
        <p:nvSpPr>
          <p:cNvPr id="382" name="文字方塊 10"/>
          <p:cNvSpPr/>
          <p:nvPr/>
        </p:nvSpPr>
        <p:spPr>
          <a:xfrm>
            <a:off x="490680" y="5745240"/>
            <a:ext cx="10981080" cy="9126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800" spc="-1" strike="noStrike">
                <a:solidFill>
                  <a:srgbClr val="191b1f"/>
                </a:solidFill>
                <a:latin typeface="Times New Roman"/>
                <a:ea typeface="微軟正黑體"/>
              </a:rPr>
              <a:t>起始位址為</a:t>
            </a:r>
            <a:r>
              <a:rPr b="0" lang="en-US" sz="1800" spc="-1" strike="noStrike">
                <a:solidFill>
                  <a:srgbClr val="191b1f"/>
                </a:solidFill>
                <a:latin typeface="Times New Roman"/>
                <a:ea typeface="微軟正黑體"/>
              </a:rPr>
              <a:t>0x1</a:t>
            </a:r>
            <a:r>
              <a:rPr b="0" lang="zh-TW" sz="1800" spc="-1" strike="noStrike">
                <a:solidFill>
                  <a:srgbClr val="191b1f"/>
                </a:solidFill>
                <a:latin typeface="Times New Roman"/>
                <a:ea typeface="微軟正黑體"/>
              </a:rPr>
              <a:t>，非對齊，但主機透過增加一位元組的填充資料將</a:t>
            </a:r>
            <a:r>
              <a:rPr b="0" lang="en-US" sz="1800" spc="-1" strike="noStrike">
                <a:solidFill>
                  <a:srgbClr val="191b1f"/>
                </a:solidFill>
                <a:latin typeface="Times New Roman"/>
                <a:ea typeface="微軟正黑體"/>
              </a:rPr>
              <a:t>transfer 1st </a:t>
            </a:r>
            <a:r>
              <a:rPr b="0" lang="zh-TW" sz="1800" spc="-1" strike="noStrike">
                <a:solidFill>
                  <a:srgbClr val="191b1f"/>
                </a:solidFill>
                <a:latin typeface="Times New Roman"/>
                <a:ea typeface="微軟正黑體"/>
              </a:rPr>
              <a:t>的實際位址調整為對齊的</a:t>
            </a:r>
            <a:r>
              <a:rPr b="0" lang="en-US" sz="1800" spc="-1" strike="noStrike">
                <a:solidFill>
                  <a:srgbClr val="191b1f"/>
                </a:solidFill>
                <a:latin typeface="Times New Roman"/>
                <a:ea typeface="微軟正黑體"/>
              </a:rPr>
              <a:t>0x0</a:t>
            </a:r>
            <a:r>
              <a:rPr b="0" lang="zh-TW" sz="1800" spc="-1" strike="noStrike">
                <a:solidFill>
                  <a:srgbClr val="191b1f"/>
                </a:solidFill>
                <a:latin typeface="Times New Roman"/>
                <a:ea typeface="微軟正黑體"/>
              </a:rPr>
              <a:t>，並以</a:t>
            </a:r>
            <a:r>
              <a:rPr b="0" lang="en-US" sz="1800" spc="-1" strike="noStrike">
                <a:solidFill>
                  <a:srgbClr val="191b1f"/>
                </a:solidFill>
                <a:latin typeface="Times New Roman"/>
                <a:ea typeface="微軟正黑體"/>
              </a:rPr>
              <a:t>WSTRB </a:t>
            </a:r>
            <a:r>
              <a:rPr b="0" lang="zh-TW" sz="1800" spc="-1" strike="noStrike">
                <a:solidFill>
                  <a:srgbClr val="191b1f"/>
                </a:solidFill>
                <a:latin typeface="Times New Roman"/>
                <a:ea typeface="微軟正黑體"/>
              </a:rPr>
              <a:t>訊號為</a:t>
            </a:r>
            <a:r>
              <a:rPr b="0" lang="en-US" sz="1800" spc="-1" strike="noStrike">
                <a:solidFill>
                  <a:srgbClr val="191b1f"/>
                </a:solidFill>
                <a:latin typeface="Times New Roman"/>
                <a:ea typeface="微軟正黑體"/>
              </a:rPr>
              <a:t>4'b1110 </a:t>
            </a:r>
            <a:r>
              <a:rPr b="0" lang="zh-TW" sz="1800" spc="-1" strike="noStrike">
                <a:solidFill>
                  <a:srgbClr val="191b1f"/>
                </a:solidFill>
                <a:latin typeface="Times New Roman"/>
                <a:ea typeface="微軟正黑體"/>
              </a:rPr>
              <a:t>標識出最低位元組上無效的填充資料。</a:t>
            </a:r>
            <a:endParaRPr b="0" lang="en-US" sz="1800" spc="-1" strike="noStrike">
              <a:solidFill>
                <a:srgbClr val="000000"/>
              </a:solidFill>
              <a:latin typeface="Arial"/>
            </a:endParaRPr>
          </a:p>
          <a:p>
            <a:pPr defTabSz="914400">
              <a:lnSpc>
                <a:spcPct val="100000"/>
              </a:lnSpc>
            </a:pPr>
            <a:r>
              <a:rPr b="0" lang="zh-TW" sz="1800" spc="-1" strike="noStrike">
                <a:solidFill>
                  <a:srgbClr val="191b1f"/>
                </a:solidFill>
                <a:latin typeface="Times New Roman"/>
                <a:ea typeface="微軟正黑體"/>
              </a:rPr>
              <a:t>在讀取傳輸中，從機也依照同樣的原則，在讀取資料中填入無效資料以實現對齊，由主機自行分離。</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PlaceHolder 1"/>
          <p:cNvSpPr>
            <a:spLocks noGrp="1"/>
          </p:cNvSpPr>
          <p:nvPr>
            <p:ph type="title"/>
          </p:nvPr>
        </p:nvSpPr>
        <p:spPr>
          <a:xfrm>
            <a:off x="1523880" y="1463040"/>
            <a:ext cx="9915120" cy="2339640"/>
          </a:xfrm>
          <a:prstGeom prst="rect">
            <a:avLst/>
          </a:prstGeom>
          <a:noFill/>
          <a:ln w="0">
            <a:noFill/>
          </a:ln>
        </p:spPr>
        <p:txBody>
          <a:bodyPr lIns="91440" rIns="91440" tIns="45720" bIns="45720" anchor="b">
            <a:normAutofit/>
          </a:bodyPr>
          <a:p>
            <a:pPr indent="0" algn="ctr" defTabSz="914400">
              <a:lnSpc>
                <a:spcPct val="90000"/>
              </a:lnSpc>
              <a:buNone/>
              <a:tabLst>
                <a:tab algn="l" pos="0"/>
              </a:tabLst>
            </a:pPr>
            <a:r>
              <a:rPr b="1" lang="en-US" sz="6600" spc="-1" strike="noStrike" cap="all">
                <a:solidFill>
                  <a:schemeClr val="lt1"/>
                </a:solidFill>
                <a:latin typeface="Times New Roman"/>
                <a:ea typeface="Microsoft JhengHei UI"/>
              </a:rPr>
              <a:t>AXI ordering ModEL</a:t>
            </a:r>
            <a:endParaRPr b="0" lang="en-US" sz="6600" spc="-1" strike="noStrike">
              <a:solidFill>
                <a:schemeClr val="dk1"/>
              </a:solidFill>
              <a:latin typeface="Univers"/>
            </a:endParaRPr>
          </a:p>
        </p:txBody>
      </p:sp>
      <p:sp>
        <p:nvSpPr>
          <p:cNvPr id="384" name="PlaceHolder 2"/>
          <p:cNvSpPr>
            <a:spLocks noGrp="1"/>
          </p:cNvSpPr>
          <p:nvPr>
            <p:ph type="subTitle"/>
          </p:nvPr>
        </p:nvSpPr>
        <p:spPr>
          <a:xfrm>
            <a:off x="1527120" y="3858840"/>
            <a:ext cx="9142920" cy="132480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zh-TW" sz="2000" spc="-1" strike="noStrike">
                <a:solidFill>
                  <a:schemeClr val="lt1"/>
                </a:solidFill>
                <a:latin typeface="Microsoft JhengHei UI"/>
                <a:ea typeface="Microsoft JhengHei UI"/>
              </a:rPr>
              <a:t>副標題</a:t>
            </a:r>
            <a:endParaRPr b="0" lang="en-US"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PlaceHolder 1"/>
          <p:cNvSpPr>
            <a:spLocks noGrp="1"/>
          </p:cNvSpPr>
          <p:nvPr>
            <p:ph type="title"/>
          </p:nvPr>
        </p:nvSpPr>
        <p:spPr>
          <a:xfrm>
            <a:off x="408600" y="-280440"/>
            <a:ext cx="6189480" cy="117864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4400" spc="-1" strike="noStrike">
                <a:solidFill>
                  <a:schemeClr val="dk1"/>
                </a:solidFill>
                <a:latin typeface="Times New Roman"/>
                <a:ea typeface="微軟正黑體"/>
              </a:rPr>
              <a:t>AXI Ordering</a:t>
            </a:r>
            <a:endParaRPr b="0" lang="en-US" sz="4400" spc="-1" strike="noStrike">
              <a:solidFill>
                <a:schemeClr val="dk1"/>
              </a:solidFill>
              <a:latin typeface="Univers"/>
            </a:endParaRPr>
          </a:p>
        </p:txBody>
      </p:sp>
      <p:pic>
        <p:nvPicPr>
          <p:cNvPr id="386" name="圖片 3" descr=""/>
          <p:cNvPicPr/>
          <p:nvPr/>
        </p:nvPicPr>
        <p:blipFill>
          <a:blip r:embed="rId1"/>
          <a:stretch/>
        </p:blipFill>
        <p:spPr>
          <a:xfrm>
            <a:off x="3004200" y="1909080"/>
            <a:ext cx="5229000" cy="942120"/>
          </a:xfrm>
          <a:prstGeom prst="rect">
            <a:avLst/>
          </a:prstGeom>
          <a:ln w="0">
            <a:noFill/>
          </a:ln>
        </p:spPr>
      </p:pic>
      <p:pic>
        <p:nvPicPr>
          <p:cNvPr id="387" name="圖片 6" descr=""/>
          <p:cNvPicPr/>
          <p:nvPr/>
        </p:nvPicPr>
        <p:blipFill>
          <a:blip r:embed="rId2"/>
          <a:stretch/>
        </p:blipFill>
        <p:spPr>
          <a:xfrm>
            <a:off x="2966400" y="3958560"/>
            <a:ext cx="5248080" cy="942120"/>
          </a:xfrm>
          <a:prstGeom prst="rect">
            <a:avLst/>
          </a:prstGeom>
          <a:ln w="0">
            <a:noFill/>
          </a:ln>
        </p:spPr>
      </p:pic>
      <p:pic>
        <p:nvPicPr>
          <p:cNvPr id="388" name="圖片 15" descr=""/>
          <p:cNvPicPr/>
          <p:nvPr/>
        </p:nvPicPr>
        <p:blipFill>
          <a:blip r:embed="rId3"/>
          <a:stretch/>
        </p:blipFill>
        <p:spPr>
          <a:xfrm>
            <a:off x="3142080" y="5776560"/>
            <a:ext cx="5209920" cy="932400"/>
          </a:xfrm>
          <a:prstGeom prst="rect">
            <a:avLst/>
          </a:prstGeom>
          <a:ln w="0">
            <a:noFill/>
          </a:ln>
        </p:spPr>
      </p:pic>
      <p:sp>
        <p:nvSpPr>
          <p:cNvPr id="389" name="文字方塊 18"/>
          <p:cNvSpPr/>
          <p:nvPr/>
        </p:nvSpPr>
        <p:spPr>
          <a:xfrm>
            <a:off x="214200" y="992880"/>
            <a:ext cx="11065680" cy="882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spcAft>
                <a:spcPts val="1199"/>
              </a:spcAft>
            </a:pPr>
            <a:r>
              <a:rPr b="1" lang="en-US" sz="1400" spc="-1" strike="noStrike">
                <a:solidFill>
                  <a:srgbClr val="ff0000"/>
                </a:solidFill>
                <a:latin typeface="Times New Roman"/>
                <a:ea typeface="微軟正黑體"/>
              </a:rPr>
              <a:t>Outstanding</a:t>
            </a:r>
            <a:endParaRPr b="0" lang="en-US" sz="1400" spc="-1" strike="noStrike">
              <a:solidFill>
                <a:srgbClr val="000000"/>
              </a:solidFill>
              <a:latin typeface="Arial"/>
            </a:endParaRPr>
          </a:p>
          <a:p>
            <a:pPr defTabSz="914400">
              <a:lnSpc>
                <a:spcPct val="100000"/>
              </a:lnSpc>
              <a:spcAft>
                <a:spcPts val="1199"/>
              </a:spcAft>
            </a:pPr>
            <a:r>
              <a:rPr b="1" lang="en-US" sz="1400" spc="-1" strike="noStrike">
                <a:solidFill>
                  <a:schemeClr val="dk1"/>
                </a:solidFill>
                <a:latin typeface="Times New Roman"/>
                <a:ea typeface="微軟正黑體"/>
              </a:rPr>
              <a:t>master </a:t>
            </a:r>
            <a:r>
              <a:rPr b="1" lang="zh-TW" sz="1400" spc="-1" strike="noStrike">
                <a:solidFill>
                  <a:schemeClr val="dk1"/>
                </a:solidFill>
                <a:latin typeface="Times New Roman"/>
                <a:ea typeface="微軟正黑體"/>
              </a:rPr>
              <a:t>不用等上一次傳輸完成就開始發送新的傳輸位址的能力</a:t>
            </a:r>
            <a:br>
              <a:rPr sz="1400"/>
            </a:br>
            <a:r>
              <a:rPr b="0" lang="zh-TW" sz="1400" spc="-1" strike="noStrike">
                <a:solidFill>
                  <a:schemeClr val="dk1"/>
                </a:solidFill>
                <a:latin typeface="Times New Roman"/>
                <a:ea typeface="微軟正黑體"/>
              </a:rPr>
              <a:t>，因此系統可以實現並行傳輸從而使得系統效能得以提升。如下圖：</a:t>
            </a:r>
            <a:endParaRPr b="0" lang="en-US" sz="1400" spc="-1" strike="noStrike">
              <a:solidFill>
                <a:srgbClr val="000000"/>
              </a:solidFill>
              <a:latin typeface="Arial"/>
            </a:endParaRPr>
          </a:p>
        </p:txBody>
      </p:sp>
      <p:sp>
        <p:nvSpPr>
          <p:cNvPr id="390" name="文字方塊 20"/>
          <p:cNvSpPr/>
          <p:nvPr/>
        </p:nvSpPr>
        <p:spPr>
          <a:xfrm>
            <a:off x="213840" y="2790360"/>
            <a:ext cx="11065680" cy="1156320"/>
          </a:xfrm>
          <a:prstGeom prst="rect">
            <a:avLst/>
          </a:prstGeom>
          <a:noFill/>
          <a:ln w="0">
            <a:noFill/>
          </a:ln>
        </p:spPr>
        <p:style>
          <a:lnRef idx="0"/>
          <a:fillRef idx="0"/>
          <a:effectRef idx="0"/>
          <a:fontRef idx="minor"/>
        </p:style>
        <p:txBody>
          <a:bodyPr lIns="90000" rIns="90000" tIns="45000" bIns="45000" anchor="t">
            <a:spAutoFit/>
          </a:bodyPr>
          <a:p>
            <a:pPr defTabSz="914400">
              <a:lnSpc>
                <a:spcPts val="1800"/>
              </a:lnSpc>
              <a:spcAft>
                <a:spcPts val="1199"/>
              </a:spcAft>
            </a:pPr>
            <a:r>
              <a:rPr b="1" lang="en-US" sz="1400" spc="-1" strike="noStrike">
                <a:solidFill>
                  <a:srgbClr val="00b050"/>
                </a:solidFill>
                <a:latin typeface="Times New Roman"/>
                <a:ea typeface="微軟正黑體"/>
              </a:rPr>
              <a:t>Out of order</a:t>
            </a:r>
            <a:endParaRPr b="0" lang="en-US" sz="1400" spc="-1" strike="noStrike">
              <a:solidFill>
                <a:srgbClr val="000000"/>
              </a:solidFill>
              <a:latin typeface="Arial"/>
            </a:endParaRPr>
          </a:p>
          <a:p>
            <a:pPr defTabSz="914400">
              <a:lnSpc>
                <a:spcPts val="1800"/>
              </a:lnSpc>
              <a:spcAft>
                <a:spcPts val="1199"/>
              </a:spcAft>
            </a:pPr>
            <a:r>
              <a:rPr b="1" lang="zh-TW" sz="1400" spc="-1" strike="noStrike">
                <a:solidFill>
                  <a:schemeClr val="dk1"/>
                </a:solidFill>
                <a:latin typeface="Times New Roman"/>
                <a:ea typeface="微軟正黑體"/>
              </a:rPr>
              <a:t>不同傳輸請求之間完成順序不一定與發出順序一致，</a:t>
            </a:r>
            <a:r>
              <a:rPr b="1" lang="en-US" sz="1400" spc="-1" strike="noStrike">
                <a:solidFill>
                  <a:schemeClr val="dk1"/>
                </a:solidFill>
                <a:latin typeface="Times New Roman"/>
                <a:ea typeface="微軟正黑體"/>
              </a:rPr>
              <a:t>EX: </a:t>
            </a:r>
            <a:r>
              <a:rPr b="1" lang="zh-TW" sz="1400" spc="-1" strike="noStrike">
                <a:solidFill>
                  <a:schemeClr val="dk1"/>
                </a:solidFill>
                <a:latin typeface="Times New Roman"/>
                <a:ea typeface="微軟正黑體"/>
              </a:rPr>
              <a:t>傳向快儲存區域的傳輸資料不需要等待先前傳向慢儲存區域的傳輸完成，就提前完成傳輸的操作。</a:t>
            </a:r>
            <a:br>
              <a:rPr sz="1400"/>
            </a:br>
            <a:r>
              <a:rPr b="0" lang="zh-TW" sz="1400" spc="-1" strike="noStrike">
                <a:solidFill>
                  <a:schemeClr val="dk1"/>
                </a:solidFill>
                <a:latin typeface="Times New Roman"/>
                <a:ea typeface="微軟正黑體"/>
              </a:rPr>
              <a:t>由於減少了傳輸的 </a:t>
            </a:r>
            <a:r>
              <a:rPr b="0" lang="en-US" sz="1400" spc="-1" strike="noStrike">
                <a:solidFill>
                  <a:schemeClr val="dk1"/>
                </a:solidFill>
                <a:latin typeface="Times New Roman"/>
                <a:ea typeface="微軟正黑體"/>
              </a:rPr>
              <a:t>latency</a:t>
            </a:r>
            <a:r>
              <a:rPr b="0" lang="zh-TW" sz="1400" spc="-1" strike="noStrike">
                <a:solidFill>
                  <a:schemeClr val="dk1"/>
                </a:solidFill>
                <a:latin typeface="Times New Roman"/>
                <a:ea typeface="微軟正黑體"/>
              </a:rPr>
              <a:t>，系統的傳輸效能也得以提升，但是同一個 </a:t>
            </a:r>
            <a:r>
              <a:rPr b="0" lang="en-US" sz="1400" spc="-1" strike="noStrike">
                <a:solidFill>
                  <a:schemeClr val="dk1"/>
                </a:solidFill>
                <a:latin typeface="Times New Roman"/>
                <a:ea typeface="微軟正黑體"/>
              </a:rPr>
              <a:t>burst </a:t>
            </a:r>
            <a:r>
              <a:rPr b="0" lang="zh-TW" sz="1400" spc="-1" strike="noStrike">
                <a:solidFill>
                  <a:schemeClr val="dk1"/>
                </a:solidFill>
                <a:latin typeface="Times New Roman"/>
                <a:ea typeface="微軟正黑體"/>
              </a:rPr>
              <a:t>中的 </a:t>
            </a:r>
            <a:r>
              <a:rPr b="0" lang="en-US" sz="1400" spc="-1" strike="noStrike">
                <a:solidFill>
                  <a:schemeClr val="dk1"/>
                </a:solidFill>
                <a:latin typeface="Times New Roman"/>
                <a:ea typeface="微軟正黑體"/>
              </a:rPr>
              <a:t>transfer </a:t>
            </a:r>
            <a:r>
              <a:rPr b="0" lang="zh-TW" sz="1400" spc="-1" strike="noStrike">
                <a:solidFill>
                  <a:schemeClr val="dk1"/>
                </a:solidFill>
                <a:latin typeface="Times New Roman"/>
                <a:ea typeface="微軟正黑體"/>
              </a:rPr>
              <a:t>必須是依序的。如下圖：</a:t>
            </a:r>
            <a:endParaRPr b="0" lang="en-US" sz="1400" spc="-1" strike="noStrike">
              <a:solidFill>
                <a:srgbClr val="000000"/>
              </a:solidFill>
              <a:latin typeface="Arial"/>
            </a:endParaRPr>
          </a:p>
        </p:txBody>
      </p:sp>
      <p:sp>
        <p:nvSpPr>
          <p:cNvPr id="391" name="文字方塊 22"/>
          <p:cNvSpPr/>
          <p:nvPr/>
        </p:nvSpPr>
        <p:spPr>
          <a:xfrm>
            <a:off x="214200" y="4743360"/>
            <a:ext cx="11065680" cy="1156320"/>
          </a:xfrm>
          <a:prstGeom prst="rect">
            <a:avLst/>
          </a:prstGeom>
          <a:noFill/>
          <a:ln w="0">
            <a:noFill/>
          </a:ln>
        </p:spPr>
        <p:style>
          <a:lnRef idx="0"/>
          <a:fillRef idx="0"/>
          <a:effectRef idx="0"/>
          <a:fontRef idx="minor"/>
        </p:style>
        <p:txBody>
          <a:bodyPr lIns="90000" rIns="90000" tIns="45000" bIns="45000" anchor="t">
            <a:spAutoFit/>
          </a:bodyPr>
          <a:p>
            <a:pPr defTabSz="914400">
              <a:lnSpc>
                <a:spcPts val="1800"/>
              </a:lnSpc>
              <a:spcAft>
                <a:spcPts val="1199"/>
              </a:spcAft>
            </a:pPr>
            <a:r>
              <a:rPr b="1" lang="en-US" sz="1400" spc="-1" strike="noStrike">
                <a:solidFill>
                  <a:srgbClr val="0070c0"/>
                </a:solidFill>
                <a:latin typeface="Times New Roman"/>
                <a:ea typeface="微軟正黑體"/>
              </a:rPr>
              <a:t>Interleaving</a:t>
            </a:r>
            <a:r>
              <a:rPr b="1" lang="en-US" sz="1400" spc="-1" strike="noStrike">
                <a:solidFill>
                  <a:schemeClr val="dk1"/>
                </a:solidFill>
                <a:latin typeface="Times New Roman"/>
                <a:ea typeface="微軟正黑體"/>
              </a:rPr>
              <a:t>  </a:t>
            </a:r>
            <a:r>
              <a:rPr b="1" lang="en-US" sz="1400" spc="-1" strike="noStrike">
                <a:solidFill>
                  <a:srgbClr val="ff0000"/>
                </a:solidFill>
                <a:latin typeface="Times New Roman"/>
                <a:ea typeface="微軟正黑體"/>
              </a:rPr>
              <a:t>(AXI 4 </a:t>
            </a:r>
            <a:r>
              <a:rPr b="1" lang="zh-TW" sz="1400" spc="-1" strike="noStrike">
                <a:solidFill>
                  <a:srgbClr val="ff0000"/>
                </a:solidFill>
                <a:latin typeface="Times New Roman"/>
                <a:ea typeface="微軟正黑體"/>
              </a:rPr>
              <a:t>不支援</a:t>
            </a:r>
            <a:r>
              <a:rPr b="1" lang="en-US" sz="1400" spc="-1" strike="noStrike">
                <a:solidFill>
                  <a:srgbClr val="ff0000"/>
                </a:solidFill>
                <a:latin typeface="Times New Roman"/>
                <a:ea typeface="微軟正黑體"/>
              </a:rPr>
              <a:t>)</a:t>
            </a:r>
            <a:endParaRPr b="0" lang="en-US" sz="1400" spc="-1" strike="noStrike">
              <a:solidFill>
                <a:srgbClr val="000000"/>
              </a:solidFill>
              <a:latin typeface="Arial"/>
            </a:endParaRPr>
          </a:p>
          <a:p>
            <a:pPr defTabSz="914400">
              <a:lnSpc>
                <a:spcPts val="1800"/>
              </a:lnSpc>
              <a:spcAft>
                <a:spcPts val="1199"/>
              </a:spcAft>
            </a:pPr>
            <a:r>
              <a:rPr b="1" lang="zh-TW" sz="1400" spc="-1" strike="noStrike">
                <a:solidFill>
                  <a:schemeClr val="dk1"/>
                </a:solidFill>
                <a:latin typeface="Times New Roman"/>
                <a:ea typeface="微軟正黑體"/>
              </a:rPr>
              <a:t>允許多個 </a:t>
            </a:r>
            <a:r>
              <a:rPr b="1" lang="en-US" sz="1400" spc="-1" strike="noStrike">
                <a:solidFill>
                  <a:schemeClr val="dk1"/>
                </a:solidFill>
                <a:latin typeface="Times New Roman"/>
                <a:ea typeface="微軟正黑體"/>
              </a:rPr>
              <a:t>Transaction ID </a:t>
            </a:r>
            <a:r>
              <a:rPr b="1" lang="zh-TW" sz="1400" spc="-1" strike="noStrike">
                <a:solidFill>
                  <a:schemeClr val="dk1"/>
                </a:solidFill>
                <a:latin typeface="Times New Roman"/>
                <a:ea typeface="微軟正黑體"/>
              </a:rPr>
              <a:t>交錯發送資料，</a:t>
            </a:r>
            <a:r>
              <a:rPr b="1" lang="en-US" sz="1400" spc="-1" strike="noStrike">
                <a:solidFill>
                  <a:schemeClr val="dk1"/>
                </a:solidFill>
                <a:latin typeface="Times New Roman"/>
                <a:ea typeface="微軟正黑體"/>
              </a:rPr>
              <a:t>EX: ID = 0 </a:t>
            </a:r>
            <a:r>
              <a:rPr b="1" lang="zh-TW" sz="1400" spc="-1" strike="noStrike">
                <a:solidFill>
                  <a:schemeClr val="dk1"/>
                </a:solidFill>
                <a:latin typeface="Times New Roman"/>
                <a:ea typeface="微軟正黑體"/>
              </a:rPr>
              <a:t>傳送一筆資料，還沒傳送完時，</a:t>
            </a:r>
            <a:r>
              <a:rPr b="1" lang="en-US" sz="1400" spc="-1" strike="noStrike">
                <a:solidFill>
                  <a:schemeClr val="dk1"/>
                </a:solidFill>
                <a:latin typeface="Times New Roman"/>
                <a:ea typeface="微軟正黑體"/>
              </a:rPr>
              <a:t>ID = 1 </a:t>
            </a:r>
            <a:r>
              <a:rPr b="1" lang="zh-TW" sz="1400" spc="-1" strike="noStrike">
                <a:solidFill>
                  <a:schemeClr val="dk1"/>
                </a:solidFill>
                <a:latin typeface="Times New Roman"/>
                <a:ea typeface="微軟正黑體"/>
              </a:rPr>
              <a:t>的資料也開始傳送</a:t>
            </a:r>
            <a:br>
              <a:rPr sz="1400"/>
            </a:br>
            <a:r>
              <a:rPr b="0" lang="zh-TW" sz="1400" spc="-1" strike="noStrike">
                <a:solidFill>
                  <a:schemeClr val="dk1"/>
                </a:solidFill>
                <a:latin typeface="Times New Roman"/>
                <a:ea typeface="微軟正黑體"/>
              </a:rPr>
              <a:t>寫入資料交織 </a:t>
            </a:r>
            <a:r>
              <a:rPr b="0" lang="en-US" sz="1400" spc="-1" strike="noStrike">
                <a:solidFill>
                  <a:schemeClr val="dk1"/>
                </a:solidFill>
                <a:latin typeface="Times New Roman"/>
                <a:ea typeface="微軟正黑體"/>
              </a:rPr>
              <a:t>(interleaving) </a:t>
            </a:r>
            <a:r>
              <a:rPr b="0" lang="zh-TW" sz="1400" spc="-1" strike="noStrike">
                <a:solidFill>
                  <a:schemeClr val="dk1"/>
                </a:solidFill>
                <a:latin typeface="Times New Roman"/>
                <a:ea typeface="微軟正黑體"/>
              </a:rPr>
              <a:t>是指 </a:t>
            </a:r>
            <a:r>
              <a:rPr b="0" lang="en-US" sz="1400" spc="-1" strike="noStrike">
                <a:solidFill>
                  <a:schemeClr val="dk1"/>
                </a:solidFill>
                <a:latin typeface="Times New Roman"/>
                <a:ea typeface="微軟正黑體"/>
              </a:rPr>
              <a:t>slave </a:t>
            </a:r>
            <a:r>
              <a:rPr b="0" lang="zh-TW" sz="1400" spc="-1" strike="noStrike">
                <a:solidFill>
                  <a:schemeClr val="dk1"/>
                </a:solidFill>
                <a:latin typeface="Times New Roman"/>
                <a:ea typeface="微軟正黑體"/>
              </a:rPr>
              <a:t>介面能夠接收來自不同 </a:t>
            </a:r>
            <a:r>
              <a:rPr b="0" lang="en-US" sz="1400" spc="-1" strike="noStrike">
                <a:solidFill>
                  <a:schemeClr val="dk1"/>
                </a:solidFill>
                <a:latin typeface="Times New Roman"/>
                <a:ea typeface="微軟正黑體"/>
              </a:rPr>
              <a:t>AWID </a:t>
            </a:r>
            <a:r>
              <a:rPr b="0" lang="zh-TW" sz="1400" spc="-1" strike="noStrike">
                <a:solidFill>
                  <a:schemeClr val="dk1"/>
                </a:solidFill>
                <a:latin typeface="Times New Roman"/>
                <a:ea typeface="微軟正黑體"/>
              </a:rPr>
              <a:t>的交錯資料。 </a:t>
            </a:r>
            <a:r>
              <a:rPr b="0" lang="en-US" sz="1400" spc="-1" strike="noStrike">
                <a:solidFill>
                  <a:schemeClr val="dk1"/>
                </a:solidFill>
                <a:latin typeface="Times New Roman"/>
                <a:ea typeface="微軟正黑體"/>
              </a:rPr>
              <a:t>slave </a:t>
            </a:r>
            <a:r>
              <a:rPr b="0" lang="zh-TW" sz="1400" spc="-1" strike="noStrike">
                <a:solidFill>
                  <a:schemeClr val="dk1"/>
                </a:solidFill>
                <a:latin typeface="Times New Roman"/>
                <a:ea typeface="微軟正黑體"/>
              </a:rPr>
              <a:t>介面聲明寫入資料交織的深度，該深度指示 </a:t>
            </a:r>
            <a:r>
              <a:rPr b="0" lang="en-US" sz="1400" spc="-1" strike="noStrike">
                <a:solidFill>
                  <a:schemeClr val="dk1"/>
                </a:solidFill>
                <a:latin typeface="Times New Roman"/>
                <a:ea typeface="微軟正黑體"/>
              </a:rPr>
              <a:t>slave </a:t>
            </a:r>
            <a:r>
              <a:rPr b="0" lang="zh-TW" sz="1400" spc="-1" strike="noStrike">
                <a:solidFill>
                  <a:schemeClr val="dk1"/>
                </a:solidFill>
                <a:latin typeface="Times New Roman"/>
                <a:ea typeface="微軟正黑體"/>
              </a:rPr>
              <a:t>介面是否可以接受來自具有不同 </a:t>
            </a:r>
            <a:r>
              <a:rPr b="0" lang="en-US" sz="1400" spc="-1" strike="noStrike">
                <a:solidFill>
                  <a:schemeClr val="dk1"/>
                </a:solidFill>
                <a:latin typeface="Times New Roman"/>
                <a:ea typeface="微軟正黑體"/>
              </a:rPr>
              <a:t>AWID </a:t>
            </a:r>
            <a:r>
              <a:rPr b="0" lang="zh-TW" sz="1400" spc="-1" strike="noStrike">
                <a:solidFill>
                  <a:schemeClr val="dk1"/>
                </a:solidFill>
                <a:latin typeface="Times New Roman"/>
                <a:ea typeface="微軟正黑體"/>
              </a:rPr>
              <a:t>的來源的交錯資料寫入。如下圖：</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PlaceHolder 1"/>
          <p:cNvSpPr>
            <a:spLocks noGrp="1"/>
          </p:cNvSpPr>
          <p:nvPr>
            <p:ph type="title"/>
          </p:nvPr>
        </p:nvSpPr>
        <p:spPr>
          <a:xfrm>
            <a:off x="408600" y="-280440"/>
            <a:ext cx="6189480" cy="117864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4400" spc="-1" strike="noStrike">
                <a:solidFill>
                  <a:schemeClr val="dk1"/>
                </a:solidFill>
                <a:latin typeface="Times New Roman"/>
                <a:ea typeface="微軟正黑體"/>
              </a:rPr>
              <a:t>AXI Ordering</a:t>
            </a:r>
            <a:endParaRPr b="0" lang="en-US" sz="4400" spc="-1" strike="noStrike">
              <a:solidFill>
                <a:schemeClr val="dk1"/>
              </a:solidFill>
              <a:latin typeface="Univers"/>
            </a:endParaRPr>
          </a:p>
        </p:txBody>
      </p:sp>
      <p:pic>
        <p:nvPicPr>
          <p:cNvPr id="393" name="圖片 4" descr=""/>
          <p:cNvPicPr/>
          <p:nvPr/>
        </p:nvPicPr>
        <p:blipFill>
          <a:blip r:embed="rId1"/>
          <a:stretch/>
        </p:blipFill>
        <p:spPr>
          <a:xfrm>
            <a:off x="2842920" y="3621600"/>
            <a:ext cx="6505560" cy="2971080"/>
          </a:xfrm>
          <a:prstGeom prst="rect">
            <a:avLst/>
          </a:prstGeom>
          <a:ln w="0">
            <a:noFill/>
          </a:ln>
        </p:spPr>
      </p:pic>
      <p:sp>
        <p:nvSpPr>
          <p:cNvPr id="394" name="文字方塊 7"/>
          <p:cNvSpPr/>
          <p:nvPr/>
        </p:nvSpPr>
        <p:spPr>
          <a:xfrm>
            <a:off x="0" y="899280"/>
            <a:ext cx="12192120" cy="2696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pc="-1" strike="noStrike">
                <a:solidFill>
                  <a:srgbClr val="191b1f"/>
                </a:solidFill>
                <a:latin typeface="Times New Roman"/>
                <a:ea typeface="微軟正黑體"/>
              </a:rPr>
              <a:t>Write Ordering</a:t>
            </a:r>
            <a:endParaRPr b="0" lang="en-US" sz="1800" spc="-1" strike="noStrike">
              <a:solidFill>
                <a:srgbClr val="000000"/>
              </a:solidFill>
              <a:latin typeface="Arial"/>
            </a:endParaRPr>
          </a:p>
          <a:p>
            <a:pPr defTabSz="914400">
              <a:lnSpc>
                <a:spcPct val="100000"/>
              </a:lnSpc>
            </a:pPr>
            <a:r>
              <a:rPr b="0" lang="zh-TW" sz="1800" spc="-1" strike="noStrike">
                <a:solidFill>
                  <a:srgbClr val="191b1f"/>
                </a:solidFill>
                <a:latin typeface="Times New Roman"/>
                <a:ea typeface="微軟正黑體"/>
              </a:rPr>
              <a:t>寫的話，只有最後一筆，才會回傳對應的 </a:t>
            </a:r>
            <a:r>
              <a:rPr b="0" lang="en-US" sz="1800" spc="-1" strike="noStrike">
                <a:solidFill>
                  <a:srgbClr val="191b1f"/>
                </a:solidFill>
                <a:latin typeface="Times New Roman"/>
                <a:ea typeface="微軟正黑體"/>
              </a:rPr>
              <a:t>BID</a:t>
            </a:r>
            <a:r>
              <a:rPr b="0" lang="zh-TW" sz="1800" spc="-1" strike="noStrike">
                <a:solidFill>
                  <a:srgbClr val="191b1f"/>
                </a:solidFill>
                <a:latin typeface="Times New Roman"/>
                <a:ea typeface="微軟正黑體"/>
              </a:rPr>
              <a:t>，對應整個 </a:t>
            </a:r>
            <a:r>
              <a:rPr b="0" lang="en-US" sz="1800" spc="-1" strike="noStrike">
                <a:solidFill>
                  <a:srgbClr val="191b1f"/>
                </a:solidFill>
                <a:latin typeface="Times New Roman"/>
                <a:ea typeface="微軟正黑體"/>
              </a:rPr>
              <a:t>Transaction</a:t>
            </a:r>
            <a:endParaRPr b="0" lang="en-US" sz="1800" spc="-1" strike="noStrike">
              <a:solidFill>
                <a:srgbClr val="000000"/>
              </a:solidFill>
              <a:latin typeface="Arial"/>
            </a:endParaRPr>
          </a:p>
          <a:p>
            <a:pPr marL="216000" indent="-216000" defTabSz="914400">
              <a:lnSpc>
                <a:spcPct val="150000"/>
              </a:lnSpc>
              <a:buClr>
                <a:srgbClr val="191b1f"/>
              </a:buClr>
              <a:buFont typeface="Arial"/>
              <a:buChar char="•"/>
            </a:pPr>
            <a:r>
              <a:rPr b="0" lang="zh-TW" sz="1800" spc="-1" strike="noStrike">
                <a:solidFill>
                  <a:srgbClr val="191b1f"/>
                </a:solidFill>
                <a:latin typeface="Times New Roman"/>
                <a:ea typeface="微軟正黑體"/>
              </a:rPr>
              <a:t>先發出了地址為 </a:t>
            </a:r>
            <a:r>
              <a:rPr b="0" lang="en-US" sz="1800" spc="-1" strike="noStrike">
                <a:solidFill>
                  <a:srgbClr val="191b1f"/>
                </a:solidFill>
                <a:latin typeface="Times New Roman"/>
                <a:ea typeface="微軟正黑體"/>
              </a:rPr>
              <a:t>A</a:t>
            </a:r>
            <a:r>
              <a:rPr b="0" lang="zh-TW" sz="1800" spc="-1" strike="noStrike">
                <a:solidFill>
                  <a:srgbClr val="191b1f"/>
                </a:solidFill>
                <a:latin typeface="Times New Roman"/>
                <a:ea typeface="微軟正黑體"/>
              </a:rPr>
              <a:t>，</a:t>
            </a:r>
            <a:r>
              <a:rPr b="0" lang="en-US" sz="1800" spc="-1" strike="noStrike">
                <a:solidFill>
                  <a:srgbClr val="191b1f"/>
                </a:solidFill>
                <a:latin typeface="Times New Roman"/>
                <a:ea typeface="微軟正黑體"/>
              </a:rPr>
              <a:t>AWID </a:t>
            </a:r>
            <a:r>
              <a:rPr b="0" lang="zh-TW" sz="1800" spc="-1" strike="noStrike">
                <a:solidFill>
                  <a:srgbClr val="191b1f"/>
                </a:solidFill>
                <a:latin typeface="Times New Roman"/>
                <a:ea typeface="微軟正黑體"/>
              </a:rPr>
              <a:t>為 </a:t>
            </a:r>
            <a:r>
              <a:rPr b="0" lang="en-US" sz="1800" spc="-1" strike="noStrike">
                <a:solidFill>
                  <a:srgbClr val="191b1f"/>
                </a:solidFill>
                <a:latin typeface="Times New Roman"/>
                <a:ea typeface="微軟正黑體"/>
              </a:rPr>
              <a:t>0 </a:t>
            </a:r>
            <a:r>
              <a:rPr b="0" lang="zh-TW" sz="1800" spc="-1" strike="noStrike">
                <a:solidFill>
                  <a:srgbClr val="191b1f"/>
                </a:solidFill>
                <a:latin typeface="Times New Roman"/>
                <a:ea typeface="微軟正黑體"/>
              </a:rPr>
              <a:t>的寫入請求，然後又發出了地址為 </a:t>
            </a:r>
            <a:r>
              <a:rPr b="0" lang="en-US" sz="1800" spc="-1" strike="noStrike">
                <a:solidFill>
                  <a:srgbClr val="191b1f"/>
                </a:solidFill>
                <a:latin typeface="Times New Roman"/>
                <a:ea typeface="微軟正黑體"/>
              </a:rPr>
              <a:t>B</a:t>
            </a:r>
            <a:r>
              <a:rPr b="0" lang="zh-TW" sz="1800" spc="-1" strike="noStrike">
                <a:solidFill>
                  <a:srgbClr val="191b1f"/>
                </a:solidFill>
                <a:latin typeface="Times New Roman"/>
                <a:ea typeface="微軟正黑體"/>
              </a:rPr>
              <a:t>，</a:t>
            </a:r>
            <a:r>
              <a:rPr b="0" lang="en-US" sz="1800" spc="-1" strike="noStrike">
                <a:solidFill>
                  <a:srgbClr val="191b1f"/>
                </a:solidFill>
                <a:latin typeface="Times New Roman"/>
                <a:ea typeface="微軟正黑體"/>
              </a:rPr>
              <a:t>AWID </a:t>
            </a:r>
            <a:r>
              <a:rPr b="0" lang="zh-TW" sz="1800" spc="-1" strike="noStrike">
                <a:solidFill>
                  <a:srgbClr val="191b1f"/>
                </a:solidFill>
                <a:latin typeface="Times New Roman"/>
                <a:ea typeface="微軟正黑體"/>
              </a:rPr>
              <a:t>為 </a:t>
            </a:r>
            <a:r>
              <a:rPr b="0" lang="en-US" sz="1800" spc="-1" strike="noStrike">
                <a:solidFill>
                  <a:srgbClr val="191b1f"/>
                </a:solidFill>
                <a:latin typeface="Times New Roman"/>
                <a:ea typeface="微軟正黑體"/>
              </a:rPr>
              <a:t>1 </a:t>
            </a:r>
            <a:r>
              <a:rPr b="0" lang="zh-TW" sz="1800" spc="-1" strike="noStrike">
                <a:solidFill>
                  <a:srgbClr val="191b1f"/>
                </a:solidFill>
                <a:latin typeface="Times New Roman"/>
                <a:ea typeface="微軟正黑體"/>
              </a:rPr>
              <a:t>的寫請求，為 </a:t>
            </a:r>
            <a:r>
              <a:rPr b="0" lang="en-US" sz="1800" spc="-1" strike="noStrike">
                <a:solidFill>
                  <a:srgbClr val="ff0000"/>
                </a:solidFill>
                <a:latin typeface="Times New Roman"/>
                <a:ea typeface="微軟正黑體"/>
              </a:rPr>
              <a:t>Outstanding</a:t>
            </a:r>
            <a:endParaRPr b="0" lang="en-US" sz="1800" spc="-1" strike="noStrike">
              <a:solidFill>
                <a:srgbClr val="000000"/>
              </a:solidFill>
              <a:latin typeface="Arial"/>
            </a:endParaRPr>
          </a:p>
          <a:p>
            <a:pPr marL="216000" indent="-216000" defTabSz="914400">
              <a:lnSpc>
                <a:spcPct val="150000"/>
              </a:lnSpc>
              <a:buClr>
                <a:srgbClr val="191b1f"/>
              </a:buClr>
              <a:buFont typeface="Arial"/>
              <a:buChar char="•"/>
            </a:pPr>
            <a:r>
              <a:rPr b="0" lang="zh-TW" sz="1800" spc="-1" strike="noStrike">
                <a:solidFill>
                  <a:srgbClr val="191b1f"/>
                </a:solidFill>
                <a:latin typeface="Times New Roman"/>
                <a:ea typeface="微軟正黑體"/>
              </a:rPr>
              <a:t>可以看到紅色的寫請求雖然在藍色的寫之後，但實際上先完成了，也就是說對於不同的 </a:t>
            </a:r>
            <a:r>
              <a:rPr b="0" lang="en-US" sz="1800" spc="-1" strike="noStrike">
                <a:solidFill>
                  <a:srgbClr val="191b1f"/>
                </a:solidFill>
                <a:latin typeface="Times New Roman"/>
                <a:ea typeface="微軟正黑體"/>
              </a:rPr>
              <a:t>ID</a:t>
            </a:r>
            <a:r>
              <a:rPr b="0" lang="zh-TW" sz="1800" spc="-1" strike="noStrike">
                <a:solidFill>
                  <a:srgbClr val="191b1f"/>
                </a:solidFill>
                <a:latin typeface="Times New Roman"/>
                <a:ea typeface="微軟正黑體"/>
              </a:rPr>
              <a:t>，整個 </a:t>
            </a:r>
            <a:r>
              <a:rPr b="0" lang="en-US" sz="1800" spc="-1" strike="noStrike">
                <a:solidFill>
                  <a:srgbClr val="191b1f"/>
                </a:solidFill>
                <a:latin typeface="Times New Roman"/>
                <a:ea typeface="微軟正黑體"/>
              </a:rPr>
              <a:t>transaction </a:t>
            </a:r>
            <a:r>
              <a:rPr b="0" lang="zh-TW" sz="1800" spc="-1" strike="noStrike">
                <a:solidFill>
                  <a:srgbClr val="191b1f"/>
                </a:solidFill>
                <a:latin typeface="Times New Roman"/>
                <a:ea typeface="微軟正黑體"/>
              </a:rPr>
              <a:t>是可以 </a:t>
            </a:r>
            <a:r>
              <a:rPr b="0" lang="en-US" sz="1800" spc="-1" strike="noStrike">
                <a:solidFill>
                  <a:srgbClr val="00b050"/>
                </a:solidFill>
                <a:latin typeface="Times New Roman"/>
                <a:ea typeface="微軟正黑體"/>
              </a:rPr>
              <a:t>Out of order</a:t>
            </a:r>
            <a:endParaRPr b="0" lang="en-US" sz="1800" spc="-1" strike="noStrike">
              <a:solidFill>
                <a:srgbClr val="000000"/>
              </a:solidFill>
              <a:latin typeface="Arial"/>
            </a:endParaRPr>
          </a:p>
          <a:p>
            <a:pPr marL="216000" indent="-216000" defTabSz="914400">
              <a:lnSpc>
                <a:spcPct val="150000"/>
              </a:lnSpc>
              <a:buClr>
                <a:srgbClr val="191b1f"/>
              </a:buClr>
              <a:buFont typeface="Arial"/>
              <a:buChar char="•"/>
            </a:pPr>
            <a:r>
              <a:rPr b="0" lang="zh-TW" sz="1800" spc="-1" strike="noStrike">
                <a:solidFill>
                  <a:srgbClr val="191b1f"/>
                </a:solidFill>
                <a:latin typeface="Times New Roman"/>
                <a:ea typeface="微軟正黑體"/>
              </a:rPr>
              <a:t>對於藍色的寫和紅色的寫，可以看到在藍色的寫中間穿插了紅色的寫，也就是說對於不同的 </a:t>
            </a:r>
            <a:r>
              <a:rPr b="0" lang="en-US" sz="1800" spc="-1" strike="noStrike">
                <a:solidFill>
                  <a:srgbClr val="191b1f"/>
                </a:solidFill>
                <a:latin typeface="Times New Roman"/>
                <a:ea typeface="微軟正黑體"/>
              </a:rPr>
              <a:t>ID</a:t>
            </a:r>
            <a:r>
              <a:rPr b="0" lang="zh-TW" sz="1800" spc="-1" strike="noStrike">
                <a:solidFill>
                  <a:srgbClr val="191b1f"/>
                </a:solidFill>
                <a:latin typeface="Times New Roman"/>
                <a:ea typeface="微軟正黑體"/>
              </a:rPr>
              <a:t>，彼此之間是可以 </a:t>
            </a:r>
            <a:r>
              <a:rPr b="0" lang="en-US" sz="1800" spc="-1" strike="noStrike">
                <a:solidFill>
                  <a:srgbClr val="0070c0"/>
                </a:solidFill>
                <a:latin typeface="Times New Roman"/>
                <a:ea typeface="微軟正黑體"/>
              </a:rPr>
              <a:t>Interleave </a:t>
            </a:r>
            <a:r>
              <a:rPr b="0" lang="zh-TW" sz="1400" spc="-1" strike="noStrike">
                <a:solidFill>
                  <a:srgbClr val="191b1f"/>
                </a:solidFill>
                <a:latin typeface="Times New Roman"/>
                <a:ea typeface="微軟正黑體"/>
              </a:rPr>
              <a:t>（</a:t>
            </a:r>
            <a:r>
              <a:rPr b="0" lang="zh-TW" sz="1400" spc="-1" strike="noStrike">
                <a:solidFill>
                  <a:srgbClr val="ff0000"/>
                </a:solidFill>
                <a:latin typeface="Times New Roman"/>
                <a:ea typeface="微軟正黑體"/>
              </a:rPr>
              <a:t>在 </a:t>
            </a:r>
            <a:r>
              <a:rPr b="0" lang="en-US" sz="1400" spc="-1" strike="noStrike">
                <a:solidFill>
                  <a:srgbClr val="ff0000"/>
                </a:solidFill>
                <a:latin typeface="Times New Roman"/>
                <a:ea typeface="微軟正黑體"/>
              </a:rPr>
              <a:t>AXI4 </a:t>
            </a:r>
            <a:r>
              <a:rPr b="0" lang="zh-TW" sz="1400" spc="-1" strike="noStrike">
                <a:solidFill>
                  <a:srgbClr val="ff0000"/>
                </a:solidFill>
                <a:latin typeface="Times New Roman"/>
                <a:ea typeface="微軟正黑體"/>
              </a:rPr>
              <a:t>中已移除 </a:t>
            </a:r>
            <a:r>
              <a:rPr b="0" lang="en-US" sz="1400" spc="-1" strike="noStrike">
                <a:solidFill>
                  <a:srgbClr val="ff0000"/>
                </a:solidFill>
                <a:latin typeface="Times New Roman"/>
                <a:ea typeface="微軟正黑體"/>
              </a:rPr>
              <a:t>WID</a:t>
            </a:r>
            <a:r>
              <a:rPr b="0" lang="zh-TW" sz="1400" spc="-1" strike="noStrike">
                <a:solidFill>
                  <a:srgbClr val="ff0000"/>
                </a:solidFill>
                <a:latin typeface="Times New Roman"/>
                <a:ea typeface="微軟正黑體"/>
              </a:rPr>
              <a:t>，因此也不支援 </a:t>
            </a:r>
            <a:r>
              <a:rPr b="0" lang="en-US" sz="1400" spc="-1" strike="noStrike">
                <a:solidFill>
                  <a:srgbClr val="ff0000"/>
                </a:solidFill>
                <a:latin typeface="Times New Roman"/>
                <a:ea typeface="微軟正黑體"/>
              </a:rPr>
              <a:t>Interleave</a:t>
            </a:r>
            <a:r>
              <a:rPr b="0" lang="zh-TW" sz="1400" spc="-1" strike="noStrike">
                <a:solidFill>
                  <a:srgbClr val="191b1f"/>
                </a:solidFill>
                <a:latin typeface="Times New Roman"/>
                <a:ea typeface="微軟正黑體"/>
              </a:rPr>
              <a:t>，移除的原因是因為設計過於複雜，且需要消耗額外的大量面積）</a:t>
            </a:r>
            <a:endParaRPr b="0" lang="en-US" sz="1400" spc="-1" strike="noStrike">
              <a:solidFill>
                <a:srgbClr val="000000"/>
              </a:solidFill>
              <a:latin typeface="Arial"/>
            </a:endParaRPr>
          </a:p>
        </p:txBody>
      </p:sp>
      <p:sp>
        <p:nvSpPr>
          <p:cNvPr id="395" name="文字方塊 10"/>
          <p:cNvSpPr/>
          <p:nvPr/>
        </p:nvSpPr>
        <p:spPr>
          <a:xfrm>
            <a:off x="5086440" y="6540840"/>
            <a:ext cx="254520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600" spc="-1" strike="noStrike">
                <a:solidFill>
                  <a:srgbClr val="191b1f"/>
                </a:solidFill>
                <a:latin typeface="Times New Roman"/>
                <a:ea typeface="微軟正黑體"/>
              </a:rPr>
              <a:t>Write Ordering</a:t>
            </a:r>
            <a:r>
              <a:rPr b="1" lang="zh-TW" sz="1600" spc="-1" strike="noStrike">
                <a:solidFill>
                  <a:srgbClr val="191b1f"/>
                </a:solidFill>
                <a:latin typeface="Times New Roman"/>
                <a:ea typeface="微軟正黑體"/>
              </a:rPr>
              <a:t>示意圖</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PlaceHolder 1"/>
          <p:cNvSpPr>
            <a:spLocks noGrp="1"/>
          </p:cNvSpPr>
          <p:nvPr>
            <p:ph type="title"/>
          </p:nvPr>
        </p:nvSpPr>
        <p:spPr>
          <a:xfrm>
            <a:off x="408600" y="-280440"/>
            <a:ext cx="6189480" cy="117864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4400" spc="-1" strike="noStrike">
                <a:solidFill>
                  <a:schemeClr val="dk1"/>
                </a:solidFill>
                <a:latin typeface="Times New Roman"/>
                <a:ea typeface="微軟正黑體"/>
              </a:rPr>
              <a:t>AXI Ordering</a:t>
            </a:r>
            <a:endParaRPr b="0" lang="en-US" sz="4400" spc="-1" strike="noStrike">
              <a:solidFill>
                <a:schemeClr val="dk1"/>
              </a:solidFill>
              <a:latin typeface="Univers"/>
            </a:endParaRPr>
          </a:p>
        </p:txBody>
      </p:sp>
      <p:sp>
        <p:nvSpPr>
          <p:cNvPr id="397" name="文字方塊 7"/>
          <p:cNvSpPr/>
          <p:nvPr/>
        </p:nvSpPr>
        <p:spPr>
          <a:xfrm>
            <a:off x="450000" y="1106280"/>
            <a:ext cx="11349360" cy="2695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pc="-1" strike="noStrike">
                <a:solidFill>
                  <a:srgbClr val="191b1f"/>
                </a:solidFill>
                <a:latin typeface="Times New Roman"/>
                <a:ea typeface="微軟正黑體"/>
              </a:rPr>
              <a:t>Read Ordering</a:t>
            </a:r>
            <a:endParaRPr b="0" lang="en-US" sz="1800" spc="-1" strike="noStrike">
              <a:solidFill>
                <a:srgbClr val="000000"/>
              </a:solidFill>
              <a:latin typeface="Arial"/>
            </a:endParaRPr>
          </a:p>
          <a:p>
            <a:pPr defTabSz="914400">
              <a:lnSpc>
                <a:spcPct val="100000"/>
              </a:lnSpc>
            </a:pPr>
            <a:r>
              <a:rPr b="0" lang="zh-TW" sz="1800" spc="-1" strike="noStrike">
                <a:solidFill>
                  <a:srgbClr val="191b1f"/>
                </a:solidFill>
                <a:latin typeface="Times New Roman"/>
                <a:ea typeface="微軟正黑體"/>
              </a:rPr>
              <a:t>讀的話每一次 </a:t>
            </a:r>
            <a:r>
              <a:rPr b="0" lang="en-US" sz="1800" spc="-1" strike="noStrike">
                <a:solidFill>
                  <a:srgbClr val="191b1f"/>
                </a:solidFill>
                <a:latin typeface="Times New Roman"/>
                <a:ea typeface="微軟正黑體"/>
              </a:rPr>
              <a:t>transfer</a:t>
            </a:r>
            <a:r>
              <a:rPr b="0" lang="zh-TW" sz="1800" spc="-1" strike="noStrike">
                <a:solidFill>
                  <a:srgbClr val="191b1f"/>
                </a:solidFill>
                <a:latin typeface="Times New Roman"/>
                <a:ea typeface="微軟正黑體"/>
              </a:rPr>
              <a:t>，</a:t>
            </a:r>
            <a:r>
              <a:rPr b="0" lang="en-US" sz="1800" spc="-1" strike="noStrike">
                <a:solidFill>
                  <a:srgbClr val="191b1f"/>
                </a:solidFill>
                <a:latin typeface="Times New Roman"/>
                <a:ea typeface="微軟正黑體"/>
              </a:rPr>
              <a:t>Slave </a:t>
            </a:r>
            <a:r>
              <a:rPr b="0" lang="zh-TW" sz="1800" spc="-1" strike="noStrike">
                <a:solidFill>
                  <a:srgbClr val="191b1f"/>
                </a:solidFill>
                <a:latin typeface="Times New Roman"/>
                <a:ea typeface="微軟正黑體"/>
              </a:rPr>
              <a:t>都會回傳對應的 </a:t>
            </a:r>
            <a:r>
              <a:rPr b="0" lang="en-US" sz="1800" spc="-1" strike="noStrike">
                <a:solidFill>
                  <a:srgbClr val="191b1f"/>
                </a:solidFill>
                <a:latin typeface="Times New Roman"/>
                <a:ea typeface="微軟正黑體"/>
              </a:rPr>
              <a:t>RID</a:t>
            </a:r>
            <a:endParaRPr b="0" lang="en-US" sz="1800" spc="-1" strike="noStrike">
              <a:solidFill>
                <a:srgbClr val="000000"/>
              </a:solidFill>
              <a:latin typeface="Arial"/>
            </a:endParaRPr>
          </a:p>
          <a:p>
            <a:pPr marL="216000" indent="-216000" defTabSz="914400">
              <a:lnSpc>
                <a:spcPct val="150000"/>
              </a:lnSpc>
              <a:buClr>
                <a:srgbClr val="191b1f"/>
              </a:buClr>
              <a:buFont typeface="Arial"/>
              <a:buChar char="•"/>
            </a:pPr>
            <a:r>
              <a:rPr b="0" lang="zh-TW" sz="1800" spc="-1" strike="noStrike">
                <a:solidFill>
                  <a:srgbClr val="191b1f"/>
                </a:solidFill>
                <a:latin typeface="Times New Roman"/>
                <a:ea typeface="微軟正黑體"/>
              </a:rPr>
              <a:t>先發出請求的位址後回傳資料回來，也就是讀取也支援 </a:t>
            </a:r>
            <a:r>
              <a:rPr b="0" lang="en-US" sz="1800" spc="-1" strike="noStrike">
                <a:solidFill>
                  <a:srgbClr val="ff0000"/>
                </a:solidFill>
                <a:latin typeface="Times New Roman"/>
                <a:ea typeface="微軟正黑體"/>
              </a:rPr>
              <a:t>Outstanding</a:t>
            </a:r>
            <a:endParaRPr b="0" lang="en-US" sz="1800" spc="-1" strike="noStrike">
              <a:solidFill>
                <a:srgbClr val="000000"/>
              </a:solidFill>
              <a:latin typeface="Arial"/>
            </a:endParaRPr>
          </a:p>
          <a:p>
            <a:pPr marL="216000" indent="-216000" defTabSz="914400">
              <a:lnSpc>
                <a:spcPct val="150000"/>
              </a:lnSpc>
              <a:buClr>
                <a:srgbClr val="191b1f"/>
              </a:buClr>
              <a:buFont typeface="Arial"/>
              <a:buChar char="•"/>
            </a:pPr>
            <a:r>
              <a:rPr b="0" lang="zh-TW" sz="1800" spc="-1" strike="noStrike">
                <a:solidFill>
                  <a:srgbClr val="191b1f"/>
                </a:solidFill>
                <a:latin typeface="Times New Roman"/>
                <a:ea typeface="微軟正黑體"/>
              </a:rPr>
              <a:t>紅色的讀取操作先完成，也就是不同 </a:t>
            </a:r>
            <a:r>
              <a:rPr b="0" lang="en-US" sz="1800" spc="-1" strike="noStrike">
                <a:solidFill>
                  <a:srgbClr val="191b1f"/>
                </a:solidFill>
                <a:latin typeface="Times New Roman"/>
                <a:ea typeface="微軟正黑體"/>
              </a:rPr>
              <a:t>ID </a:t>
            </a:r>
            <a:r>
              <a:rPr b="0" lang="zh-TW" sz="1800" spc="-1" strike="noStrike">
                <a:solidFill>
                  <a:srgbClr val="191b1f"/>
                </a:solidFill>
                <a:latin typeface="Times New Roman"/>
                <a:ea typeface="微軟正黑體"/>
              </a:rPr>
              <a:t>之間支援 </a:t>
            </a:r>
            <a:r>
              <a:rPr b="0" lang="en-US" sz="1800" spc="-1" strike="noStrike">
                <a:solidFill>
                  <a:srgbClr val="00b050"/>
                </a:solidFill>
                <a:latin typeface="Times New Roman"/>
                <a:ea typeface="微軟正黑體"/>
              </a:rPr>
              <a:t>Out of order</a:t>
            </a:r>
            <a:endParaRPr b="0" lang="en-US" sz="1800" spc="-1" strike="noStrike">
              <a:solidFill>
                <a:srgbClr val="000000"/>
              </a:solidFill>
              <a:latin typeface="Arial"/>
            </a:endParaRPr>
          </a:p>
          <a:p>
            <a:pPr marL="216000" indent="-216000" defTabSz="914400">
              <a:lnSpc>
                <a:spcPct val="150000"/>
              </a:lnSpc>
              <a:buClr>
                <a:srgbClr val="191b1f"/>
              </a:buClr>
              <a:buFont typeface="Arial"/>
              <a:buChar char="•"/>
            </a:pPr>
            <a:r>
              <a:rPr b="0" lang="zh-TW" sz="1800" spc="-1" strike="noStrike">
                <a:solidFill>
                  <a:srgbClr val="191b1f"/>
                </a:solidFill>
                <a:latin typeface="Times New Roman"/>
                <a:ea typeface="微軟正黑體"/>
              </a:rPr>
              <a:t>紅色的讀中間包含著藍色的讀，藍色的讀中間也包含紅色的讀，也就是讀也支援 </a:t>
            </a:r>
            <a:r>
              <a:rPr b="0" lang="en-US" sz="1800" spc="-1" strike="noStrike">
                <a:solidFill>
                  <a:schemeClr val="accent2"/>
                </a:solidFill>
                <a:latin typeface="Times New Roman"/>
                <a:ea typeface="微軟正黑體"/>
              </a:rPr>
              <a:t>Interleave </a:t>
            </a:r>
            <a:r>
              <a:rPr b="0" lang="en-US" sz="1800" spc="-1" strike="noStrike">
                <a:solidFill>
                  <a:srgbClr val="191b1f"/>
                </a:solidFill>
                <a:latin typeface="Times New Roman"/>
                <a:ea typeface="微軟正黑體"/>
              </a:rPr>
              <a:t>(</a:t>
            </a:r>
            <a:r>
              <a:rPr b="0" lang="zh-TW" sz="1800" spc="-1" strike="noStrike">
                <a:solidFill>
                  <a:srgbClr val="191b1f"/>
                </a:solidFill>
                <a:latin typeface="Times New Roman"/>
                <a:ea typeface="微軟正黑體"/>
              </a:rPr>
              <a:t>在 </a:t>
            </a:r>
            <a:r>
              <a:rPr b="0" lang="en-US" sz="1800" spc="-1" strike="noStrike">
                <a:solidFill>
                  <a:srgbClr val="191b1f"/>
                </a:solidFill>
                <a:latin typeface="Times New Roman"/>
                <a:ea typeface="微軟正黑體"/>
              </a:rPr>
              <a:t>AXI4 </a:t>
            </a:r>
            <a:r>
              <a:rPr b="0" lang="zh-TW" sz="1800" spc="-1" strike="noStrike">
                <a:solidFill>
                  <a:srgbClr val="191b1f"/>
                </a:solidFill>
                <a:latin typeface="Times New Roman"/>
                <a:ea typeface="微軟正黑體"/>
              </a:rPr>
              <a:t>中依然保留</a:t>
            </a:r>
            <a:r>
              <a:rPr b="0" lang="en-US" sz="1800" spc="-1" strike="noStrike">
                <a:solidFill>
                  <a:srgbClr val="191b1f"/>
                </a:solidFill>
                <a:latin typeface="Times New Roman"/>
                <a:ea typeface="微軟正黑體"/>
              </a:rPr>
              <a:t>)</a:t>
            </a:r>
            <a:endParaRPr b="0" lang="en-US" sz="1800" spc="-1" strike="noStrike">
              <a:solidFill>
                <a:srgbClr val="000000"/>
              </a:solidFill>
              <a:latin typeface="Arial"/>
            </a:endParaRPr>
          </a:p>
          <a:p>
            <a:pPr marL="216000" indent="-216000" defTabSz="914400">
              <a:lnSpc>
                <a:spcPct val="150000"/>
              </a:lnSpc>
              <a:buClr>
                <a:srgbClr val="191b1f"/>
              </a:buClr>
              <a:buFont typeface="Arial"/>
              <a:buChar char="•"/>
            </a:pPr>
            <a:r>
              <a:rPr b="0" lang="zh-TW" sz="1800" spc="-1" strike="noStrike">
                <a:solidFill>
                  <a:srgbClr val="191b1f"/>
                </a:solidFill>
                <a:latin typeface="Times New Roman"/>
                <a:ea typeface="微軟正黑體"/>
              </a:rPr>
              <a:t>同一 </a:t>
            </a:r>
            <a:r>
              <a:rPr b="0" lang="en-US" sz="1800" spc="-1" strike="noStrike">
                <a:solidFill>
                  <a:srgbClr val="191b1f"/>
                </a:solidFill>
                <a:latin typeface="Times New Roman"/>
                <a:ea typeface="微軟正黑體"/>
              </a:rPr>
              <a:t>ID </a:t>
            </a:r>
            <a:r>
              <a:rPr b="0" lang="zh-TW" sz="1800" spc="-1" strike="noStrike">
                <a:solidFill>
                  <a:srgbClr val="191b1f"/>
                </a:solidFill>
                <a:latin typeface="Times New Roman"/>
                <a:ea typeface="微軟正黑體"/>
              </a:rPr>
              <a:t>內部之間是保持順序的</a:t>
            </a:r>
            <a:endParaRPr b="0" lang="en-US" sz="1800" spc="-1" strike="noStrike">
              <a:solidFill>
                <a:srgbClr val="000000"/>
              </a:solidFill>
              <a:latin typeface="Arial"/>
            </a:endParaRPr>
          </a:p>
        </p:txBody>
      </p:sp>
      <p:sp>
        <p:nvSpPr>
          <p:cNvPr id="398" name="文字方塊 10"/>
          <p:cNvSpPr/>
          <p:nvPr/>
        </p:nvSpPr>
        <p:spPr>
          <a:xfrm>
            <a:off x="5086440" y="6540840"/>
            <a:ext cx="254520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600" spc="-1" strike="noStrike">
                <a:solidFill>
                  <a:srgbClr val="191b1f"/>
                </a:solidFill>
                <a:latin typeface="Times New Roman"/>
                <a:ea typeface="微軟正黑體"/>
              </a:rPr>
              <a:t>Write Ordering</a:t>
            </a:r>
            <a:r>
              <a:rPr b="1" lang="zh-TW" sz="1600" spc="-1" strike="noStrike">
                <a:solidFill>
                  <a:srgbClr val="191b1f"/>
                </a:solidFill>
                <a:latin typeface="Times New Roman"/>
                <a:ea typeface="微軟正黑體"/>
              </a:rPr>
              <a:t>示意圖</a:t>
            </a:r>
            <a:endParaRPr b="0" lang="en-US" sz="1600" spc="-1" strike="noStrike">
              <a:solidFill>
                <a:srgbClr val="000000"/>
              </a:solidFill>
              <a:latin typeface="Arial"/>
            </a:endParaRPr>
          </a:p>
        </p:txBody>
      </p:sp>
      <p:pic>
        <p:nvPicPr>
          <p:cNvPr id="399" name="圖片 3" descr=""/>
          <p:cNvPicPr/>
          <p:nvPr/>
        </p:nvPicPr>
        <p:blipFill>
          <a:blip r:embed="rId1"/>
          <a:stretch/>
        </p:blipFill>
        <p:spPr>
          <a:xfrm>
            <a:off x="2229840" y="4178160"/>
            <a:ext cx="7331760" cy="2361600"/>
          </a:xfrm>
          <a:prstGeom prst="rect">
            <a:avLst/>
          </a:prstGeom>
          <a:ln w="0">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PlaceHolder 1"/>
          <p:cNvSpPr>
            <a:spLocks noGrp="1"/>
          </p:cNvSpPr>
          <p:nvPr>
            <p:ph type="title"/>
          </p:nvPr>
        </p:nvSpPr>
        <p:spPr>
          <a:xfrm>
            <a:off x="408600" y="-280440"/>
            <a:ext cx="6189480" cy="117864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4400" spc="-1" strike="noStrike">
                <a:solidFill>
                  <a:schemeClr val="dk1"/>
                </a:solidFill>
                <a:latin typeface="Times New Roman"/>
                <a:ea typeface="微軟正黑體"/>
              </a:rPr>
              <a:t>AXI Ordering</a:t>
            </a:r>
            <a:endParaRPr b="0" lang="en-US" sz="4400" spc="-1" strike="noStrike">
              <a:solidFill>
                <a:schemeClr val="dk1"/>
              </a:solidFill>
              <a:latin typeface="Univers"/>
            </a:endParaRPr>
          </a:p>
        </p:txBody>
      </p:sp>
      <p:sp>
        <p:nvSpPr>
          <p:cNvPr id="401" name="文字方塊 4"/>
          <p:cNvSpPr/>
          <p:nvPr/>
        </p:nvSpPr>
        <p:spPr>
          <a:xfrm>
            <a:off x="490320" y="1227600"/>
            <a:ext cx="11002320" cy="2570400"/>
          </a:xfrm>
          <a:prstGeom prst="rect">
            <a:avLst/>
          </a:prstGeom>
          <a:noFill/>
          <a:ln w="0">
            <a:noFill/>
          </a:ln>
        </p:spPr>
        <p:style>
          <a:lnRef idx="0"/>
          <a:fillRef idx="0"/>
          <a:effectRef idx="0"/>
          <a:fontRef idx="minor"/>
        </p:style>
        <p:txBody>
          <a:bodyPr lIns="90000" rIns="90000" tIns="45000" bIns="45000" anchor="t">
            <a:spAutoFit/>
          </a:bodyPr>
          <a:p>
            <a:pPr marL="285840" indent="-285840" defTabSz="914400">
              <a:lnSpc>
                <a:spcPct val="100000"/>
              </a:lnSpc>
              <a:buClr>
                <a:srgbClr val="000000"/>
              </a:buClr>
              <a:buFont typeface="Wingdings" charset="2"/>
              <a:buChar char=""/>
            </a:pPr>
            <a:r>
              <a:rPr b="0" lang="zh-TW" sz="1800" spc="-1" strike="noStrike">
                <a:solidFill>
                  <a:schemeClr val="dk1"/>
                </a:solidFill>
                <a:latin typeface="Times New Roman"/>
                <a:ea typeface="微軟正黑體"/>
              </a:rPr>
              <a:t>相同</a:t>
            </a:r>
            <a:r>
              <a:rPr b="0" lang="en-US" sz="1800" spc="-1" strike="noStrike">
                <a:solidFill>
                  <a:schemeClr val="dk1"/>
                </a:solidFill>
                <a:latin typeface="Times New Roman"/>
                <a:ea typeface="微軟正黑體"/>
              </a:rPr>
              <a:t> </a:t>
            </a:r>
            <a:r>
              <a:rPr b="0" lang="en-US" sz="1800" spc="-1" strike="noStrike">
                <a:solidFill>
                  <a:schemeClr val="dk1"/>
                </a:solidFill>
                <a:latin typeface="Times New Roman"/>
                <a:ea typeface="微軟正黑體"/>
              </a:rPr>
              <a:t>ID </a:t>
            </a:r>
            <a:r>
              <a:rPr b="0" lang="zh-TW" sz="1800" spc="-1" strike="noStrike">
                <a:solidFill>
                  <a:schemeClr val="dk1"/>
                </a:solidFill>
                <a:latin typeface="Times New Roman"/>
                <a:ea typeface="微軟正黑體"/>
              </a:rPr>
              <a:t>的 </a:t>
            </a:r>
            <a:r>
              <a:rPr b="0" lang="en-US" sz="1800" spc="-1" strike="noStrike">
                <a:solidFill>
                  <a:schemeClr val="dk1"/>
                </a:solidFill>
                <a:latin typeface="Times New Roman"/>
                <a:ea typeface="微軟正黑體"/>
              </a:rPr>
              <a:t>transaction </a:t>
            </a:r>
            <a:r>
              <a:rPr b="0" lang="zh-TW" sz="1800" spc="-1" strike="noStrike">
                <a:solidFill>
                  <a:schemeClr val="dk1"/>
                </a:solidFill>
                <a:latin typeface="Times New Roman"/>
                <a:ea typeface="微軟正黑體"/>
              </a:rPr>
              <a:t>必須是 </a:t>
            </a:r>
            <a:r>
              <a:rPr b="0" lang="en-US" sz="1800" spc="-1" strike="noStrike">
                <a:solidFill>
                  <a:schemeClr val="dk1"/>
                </a:solidFill>
                <a:latin typeface="Times New Roman"/>
                <a:ea typeface="微軟正黑體"/>
              </a:rPr>
              <a:t>ordered</a:t>
            </a:r>
            <a:r>
              <a:rPr b="0" lang="zh-TW" sz="1800" spc="-1" strike="noStrike">
                <a:solidFill>
                  <a:schemeClr val="dk1"/>
                </a:solidFill>
                <a:latin typeface="Times New Roman"/>
                <a:ea typeface="微軟正黑體"/>
              </a:rPr>
              <a:t>，不同的 </a:t>
            </a:r>
            <a:r>
              <a:rPr b="0" lang="en-US" sz="1800" spc="-1" strike="noStrike">
                <a:solidFill>
                  <a:schemeClr val="dk1"/>
                </a:solidFill>
                <a:latin typeface="Times New Roman"/>
                <a:ea typeface="微軟正黑體"/>
              </a:rPr>
              <a:t>ID </a:t>
            </a:r>
            <a:r>
              <a:rPr b="0" lang="zh-TW" sz="1800" spc="-1" strike="noStrike">
                <a:solidFill>
                  <a:schemeClr val="dk1"/>
                </a:solidFill>
                <a:latin typeface="Times New Roman"/>
                <a:ea typeface="微軟正黑體"/>
              </a:rPr>
              <a:t>的</a:t>
            </a:r>
            <a:r>
              <a:rPr b="0" lang="en-US" sz="1800" spc="-1" strike="noStrike">
                <a:solidFill>
                  <a:schemeClr val="dk1"/>
                </a:solidFill>
                <a:latin typeface="Times New Roman"/>
                <a:ea typeface="微軟正黑體"/>
              </a:rPr>
              <a:t>transaction order no restrict</a:t>
            </a:r>
            <a:r>
              <a:rPr b="0" lang="zh-TW" sz="1800" spc="-1" strike="noStrike">
                <a:solidFill>
                  <a:schemeClr val="dk1"/>
                </a:solidFill>
                <a:latin typeface="Times New Roman"/>
                <a:ea typeface="微軟正黑體"/>
              </a:rPr>
              <a:t>。 同一 </a:t>
            </a:r>
            <a:r>
              <a:rPr b="0" lang="en-US" sz="1800" spc="-1" strike="noStrike">
                <a:solidFill>
                  <a:schemeClr val="dk1"/>
                </a:solidFill>
                <a:latin typeface="Times New Roman"/>
                <a:ea typeface="微軟正黑體"/>
              </a:rPr>
              <a:t>ID</a:t>
            </a:r>
            <a:r>
              <a:rPr b="0" lang="zh-TW" sz="1800" spc="-1" strike="noStrike">
                <a:solidFill>
                  <a:schemeClr val="dk1"/>
                </a:solidFill>
                <a:latin typeface="Times New Roman"/>
                <a:ea typeface="微軟正黑體"/>
              </a:rPr>
              <a:t>，</a:t>
            </a:r>
            <a:r>
              <a:rPr b="0" lang="en-US" sz="1800" spc="-1" strike="noStrike">
                <a:solidFill>
                  <a:schemeClr val="dk1"/>
                </a:solidFill>
                <a:latin typeface="Times New Roman"/>
                <a:ea typeface="微軟正黑體"/>
              </a:rPr>
              <a:t>slave </a:t>
            </a:r>
            <a:r>
              <a:rPr b="0" lang="zh-TW" sz="1800" spc="-1" strike="noStrike">
                <a:solidFill>
                  <a:schemeClr val="dk1"/>
                </a:solidFill>
                <a:latin typeface="Times New Roman"/>
                <a:ea typeface="微軟正黑體"/>
              </a:rPr>
              <a:t>端必須依照接收到的</a:t>
            </a:r>
            <a:r>
              <a:rPr b="0" lang="en-US" sz="1800" spc="-1" strike="noStrike">
                <a:solidFill>
                  <a:schemeClr val="dk1"/>
                </a:solidFill>
                <a:latin typeface="Times New Roman"/>
                <a:ea typeface="微軟正黑體"/>
              </a:rPr>
              <a:t>address</a:t>
            </a:r>
            <a:r>
              <a:rPr b="0" lang="zh-TW" sz="1800" spc="-1" strike="noStrike">
                <a:solidFill>
                  <a:schemeClr val="dk1"/>
                </a:solidFill>
                <a:latin typeface="Times New Roman"/>
                <a:ea typeface="微軟正黑體"/>
              </a:rPr>
              <a:t>順序來傳送</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85840" indent="-285840" defTabSz="914400">
              <a:lnSpc>
                <a:spcPct val="100000"/>
              </a:lnSpc>
              <a:spcBef>
                <a:spcPts val="751"/>
              </a:spcBef>
              <a:spcAft>
                <a:spcPts val="751"/>
              </a:spcAft>
              <a:buClr>
                <a:srgbClr val="000000"/>
              </a:buClr>
              <a:buFont typeface="Wingdings" charset="2"/>
              <a:buChar char=""/>
            </a:pPr>
            <a:r>
              <a:rPr b="0" lang="zh-TW" sz="1800" spc="-1" strike="noStrike">
                <a:solidFill>
                  <a:schemeClr val="dk1"/>
                </a:solidFill>
                <a:latin typeface="Times New Roman"/>
                <a:ea typeface="微軟正黑體"/>
              </a:rPr>
              <a:t>對於 </a:t>
            </a:r>
            <a:r>
              <a:rPr b="0" lang="en-US" sz="1800" spc="-1" strike="noStrike">
                <a:solidFill>
                  <a:schemeClr val="dk1"/>
                </a:solidFill>
                <a:latin typeface="Times New Roman"/>
                <a:ea typeface="微軟正黑體"/>
              </a:rPr>
              <a:t>ARID</a:t>
            </a:r>
            <a:r>
              <a:rPr b="0" lang="zh-TW" sz="1800" spc="-1" strike="noStrike">
                <a:solidFill>
                  <a:schemeClr val="dk1"/>
                </a:solidFill>
                <a:latin typeface="Times New Roman"/>
                <a:ea typeface="微軟正黑體"/>
              </a:rPr>
              <a:t>，同一個 </a:t>
            </a:r>
            <a:r>
              <a:rPr b="0" lang="en-US" sz="1800" spc="-1" strike="noStrike">
                <a:solidFill>
                  <a:schemeClr val="dk1"/>
                </a:solidFill>
                <a:latin typeface="Times New Roman"/>
                <a:ea typeface="微軟正黑體"/>
              </a:rPr>
              <a:t>master </a:t>
            </a:r>
            <a:r>
              <a:rPr b="0" lang="zh-TW" sz="1800" spc="-1" strike="noStrike">
                <a:solidFill>
                  <a:schemeClr val="dk1"/>
                </a:solidFill>
                <a:latin typeface="Times New Roman"/>
                <a:ea typeface="微軟正黑體"/>
              </a:rPr>
              <a:t>傳回的同一個 </a:t>
            </a:r>
            <a:r>
              <a:rPr b="0" lang="en-US" sz="1800" spc="-1" strike="noStrike">
                <a:solidFill>
                  <a:schemeClr val="dk1"/>
                </a:solidFill>
                <a:latin typeface="Times New Roman"/>
                <a:ea typeface="微軟正黑體"/>
              </a:rPr>
              <a:t>ID </a:t>
            </a:r>
            <a:r>
              <a:rPr b="0" lang="zh-TW" sz="1800" spc="-1" strike="noStrike">
                <a:solidFill>
                  <a:schemeClr val="dk1"/>
                </a:solidFill>
                <a:latin typeface="Times New Roman"/>
                <a:ea typeface="微軟正黑體"/>
              </a:rPr>
              <a:t>的 </a:t>
            </a:r>
            <a:r>
              <a:rPr b="0" lang="en-US" sz="1800" spc="-1" strike="noStrike">
                <a:solidFill>
                  <a:schemeClr val="dk1"/>
                </a:solidFill>
                <a:latin typeface="Times New Roman"/>
                <a:ea typeface="微軟正黑體"/>
              </a:rPr>
              <a:t>transaction </a:t>
            </a:r>
            <a:r>
              <a:rPr b="0" lang="zh-TW" sz="1800" spc="-1" strike="noStrike">
                <a:solidFill>
                  <a:schemeClr val="dk1"/>
                </a:solidFill>
                <a:latin typeface="Times New Roman"/>
                <a:ea typeface="微軟正黑體"/>
              </a:rPr>
              <a:t>必須是依照 </a:t>
            </a:r>
            <a:r>
              <a:rPr b="0" lang="en-US" sz="1800" spc="-1" strike="noStrike">
                <a:solidFill>
                  <a:schemeClr val="dk1"/>
                </a:solidFill>
                <a:latin typeface="Times New Roman"/>
                <a:ea typeface="微軟正黑體"/>
              </a:rPr>
              <a:t>address </a:t>
            </a:r>
            <a:r>
              <a:rPr b="0" lang="zh-TW" sz="1800" spc="-1" strike="noStrike">
                <a:solidFill>
                  <a:schemeClr val="dk1"/>
                </a:solidFill>
                <a:latin typeface="Times New Roman"/>
                <a:ea typeface="微軟正黑體"/>
              </a:rPr>
              <a:t>的順序來傳送的。 在 </a:t>
            </a:r>
            <a:r>
              <a:rPr b="0" lang="en-US" sz="1800" spc="-1" strike="noStrike">
                <a:solidFill>
                  <a:schemeClr val="dk1"/>
                </a:solidFill>
                <a:latin typeface="Times New Roman"/>
                <a:ea typeface="微軟正黑體"/>
              </a:rPr>
              <a:t>interconnect </a:t>
            </a:r>
            <a:r>
              <a:rPr b="0" lang="zh-TW" sz="1800" spc="-1" strike="noStrike">
                <a:solidFill>
                  <a:schemeClr val="dk1"/>
                </a:solidFill>
                <a:latin typeface="Times New Roman"/>
                <a:ea typeface="微軟正黑體"/>
              </a:rPr>
              <a:t>中，同一 </a:t>
            </a:r>
            <a:r>
              <a:rPr b="0" lang="en-US" sz="1800" spc="-1" strike="noStrike">
                <a:solidFill>
                  <a:schemeClr val="dk1"/>
                </a:solidFill>
                <a:latin typeface="Times New Roman"/>
                <a:ea typeface="微軟正黑體"/>
              </a:rPr>
              <a:t>ID </a:t>
            </a:r>
            <a:r>
              <a:rPr b="0" lang="zh-TW" sz="1800" spc="-1" strike="noStrike">
                <a:solidFill>
                  <a:schemeClr val="dk1"/>
                </a:solidFill>
                <a:latin typeface="Times New Roman"/>
                <a:ea typeface="微軟正黑體"/>
              </a:rPr>
              <a:t>的 </a:t>
            </a:r>
            <a:r>
              <a:rPr b="0" lang="en-US" sz="1800" spc="-1" strike="noStrike">
                <a:solidFill>
                  <a:schemeClr val="dk1"/>
                </a:solidFill>
                <a:latin typeface="Times New Roman"/>
                <a:ea typeface="微軟正黑體"/>
              </a:rPr>
              <a:t>transaction </a:t>
            </a:r>
            <a:r>
              <a:rPr b="0" lang="zh-TW" sz="1800" spc="-1" strike="noStrike">
                <a:solidFill>
                  <a:schemeClr val="dk1"/>
                </a:solidFill>
                <a:latin typeface="Times New Roman"/>
                <a:ea typeface="微軟正黑體"/>
              </a:rPr>
              <a:t>必須按 </a:t>
            </a:r>
            <a:r>
              <a:rPr b="0" lang="en-US" sz="1800" spc="-1" strike="noStrike">
                <a:solidFill>
                  <a:schemeClr val="dk1"/>
                </a:solidFill>
                <a:latin typeface="Times New Roman"/>
                <a:ea typeface="微軟正黑體"/>
              </a:rPr>
              <a:t>master issue address </a:t>
            </a:r>
            <a:r>
              <a:rPr b="0" lang="zh-TW" sz="1800" spc="-1" strike="noStrike">
                <a:solidFill>
                  <a:schemeClr val="dk1"/>
                </a:solidFill>
                <a:latin typeface="Times New Roman"/>
                <a:ea typeface="微軟正黑體"/>
              </a:rPr>
              <a:t>的 </a:t>
            </a:r>
            <a:r>
              <a:rPr b="0" lang="en-US" sz="1800" spc="-1" strike="noStrike">
                <a:solidFill>
                  <a:schemeClr val="dk1"/>
                </a:solidFill>
                <a:latin typeface="Times New Roman"/>
                <a:ea typeface="微軟正黑體"/>
              </a:rPr>
              <a:t>order </a:t>
            </a:r>
            <a:r>
              <a:rPr b="0" lang="zh-TW" sz="1800" spc="-1" strike="noStrike">
                <a:solidFill>
                  <a:schemeClr val="dk1"/>
                </a:solidFill>
                <a:latin typeface="Times New Roman"/>
                <a:ea typeface="微軟正黑體"/>
              </a:rPr>
              <a:t>來回傳。</a:t>
            </a:r>
            <a:endParaRPr b="0" lang="en-US" sz="1800" spc="-1" strike="noStrike">
              <a:solidFill>
                <a:srgbClr val="000000"/>
              </a:solidFill>
              <a:latin typeface="Arial"/>
            </a:endParaRPr>
          </a:p>
          <a:p>
            <a:pPr marL="285840" indent="-285840" defTabSz="914400">
              <a:lnSpc>
                <a:spcPct val="100000"/>
              </a:lnSpc>
              <a:spcBef>
                <a:spcPts val="751"/>
              </a:spcBef>
              <a:spcAft>
                <a:spcPts val="751"/>
              </a:spcAft>
              <a:buClr>
                <a:srgbClr val="000000"/>
              </a:buClr>
              <a:buFont typeface="Wingdings" charset="2"/>
              <a:buChar char=""/>
            </a:pPr>
            <a:r>
              <a:rPr b="0" lang="en-US" sz="1800" spc="-1" strike="noStrike">
                <a:solidFill>
                  <a:schemeClr val="dk1"/>
                </a:solidFill>
                <a:latin typeface="Times New Roman"/>
                <a:ea typeface="微軟正黑體"/>
              </a:rPr>
              <a:t>Writing data ordering</a:t>
            </a:r>
            <a:r>
              <a:rPr b="0" lang="zh-TW" sz="1800" spc="-1" strike="noStrike">
                <a:solidFill>
                  <a:schemeClr val="dk1"/>
                </a:solidFill>
                <a:latin typeface="Times New Roman"/>
                <a:ea typeface="微軟正黑體"/>
              </a:rPr>
              <a:t>：如果 </a:t>
            </a:r>
            <a:r>
              <a:rPr b="0" lang="en-US" sz="1800" spc="-1" strike="noStrike">
                <a:solidFill>
                  <a:schemeClr val="dk1"/>
                </a:solidFill>
                <a:latin typeface="Times New Roman"/>
                <a:ea typeface="微軟正黑體"/>
              </a:rPr>
              <a:t>slave </a:t>
            </a:r>
            <a:r>
              <a:rPr b="0" lang="zh-TW" sz="1800" spc="-1" strike="noStrike">
                <a:solidFill>
                  <a:schemeClr val="dk1"/>
                </a:solidFill>
                <a:latin typeface="Times New Roman"/>
                <a:ea typeface="微軟正黑體"/>
              </a:rPr>
              <a:t>不支援 </a:t>
            </a:r>
            <a:r>
              <a:rPr b="0" lang="en-US" sz="1800" spc="-1" strike="noStrike">
                <a:solidFill>
                  <a:schemeClr val="dk1"/>
                </a:solidFill>
                <a:latin typeface="Times New Roman"/>
                <a:ea typeface="微軟正黑體"/>
              </a:rPr>
              <a:t>interleave </a:t>
            </a:r>
            <a:r>
              <a:rPr b="0" lang="zh-TW" sz="1800" spc="-1" strike="noStrike">
                <a:solidFill>
                  <a:schemeClr val="dk1"/>
                </a:solidFill>
                <a:latin typeface="Times New Roman"/>
                <a:ea typeface="微軟正黑體"/>
              </a:rPr>
              <a:t>的 </a:t>
            </a:r>
            <a:r>
              <a:rPr b="0" lang="en-US" sz="1800" spc="-1" strike="noStrike">
                <a:solidFill>
                  <a:schemeClr val="dk1"/>
                </a:solidFill>
                <a:latin typeface="Times New Roman"/>
                <a:ea typeface="微軟正黑體"/>
              </a:rPr>
              <a:t>write</a:t>
            </a:r>
            <a:r>
              <a:rPr b="0" lang="zh-TW" sz="1800" spc="-1" strike="noStrike">
                <a:solidFill>
                  <a:schemeClr val="dk1"/>
                </a:solidFill>
                <a:latin typeface="Times New Roman"/>
                <a:ea typeface="微軟正黑體"/>
              </a:rPr>
              <a:t>，</a:t>
            </a:r>
            <a:r>
              <a:rPr b="0" lang="en-US" sz="1800" spc="-1" strike="noStrike">
                <a:solidFill>
                  <a:schemeClr val="dk1"/>
                </a:solidFill>
                <a:latin typeface="Times New Roman"/>
                <a:ea typeface="微軟正黑體"/>
              </a:rPr>
              <a:t>master </a:t>
            </a:r>
            <a:r>
              <a:rPr b="0" lang="zh-TW" sz="1800" spc="-1" strike="noStrike">
                <a:solidFill>
                  <a:schemeClr val="dk1"/>
                </a:solidFill>
                <a:latin typeface="Times New Roman"/>
                <a:ea typeface="微軟正黑體"/>
              </a:rPr>
              <a:t>在發送 </a:t>
            </a:r>
            <a:r>
              <a:rPr b="0" lang="en-US" sz="1800" spc="-1" strike="noStrike">
                <a:solidFill>
                  <a:schemeClr val="dk1"/>
                </a:solidFill>
                <a:latin typeface="Times New Roman"/>
                <a:ea typeface="微軟正黑體"/>
              </a:rPr>
              <a:t>write data </a:t>
            </a:r>
            <a:r>
              <a:rPr b="0" lang="zh-TW" sz="1800" spc="-1" strike="noStrike">
                <a:solidFill>
                  <a:schemeClr val="dk1"/>
                </a:solidFill>
                <a:latin typeface="Times New Roman"/>
                <a:ea typeface="微軟正黑體"/>
              </a:rPr>
              <a:t>的時候，與 </a:t>
            </a:r>
            <a:r>
              <a:rPr b="0" lang="en-US" sz="1800" spc="-1" strike="noStrike">
                <a:solidFill>
                  <a:schemeClr val="dk1"/>
                </a:solidFill>
                <a:latin typeface="Times New Roman"/>
                <a:ea typeface="微軟正黑體"/>
              </a:rPr>
              <a:t>address </a:t>
            </a:r>
            <a:r>
              <a:rPr b="0" lang="zh-TW" sz="1800" spc="-1" strike="noStrike">
                <a:solidFill>
                  <a:schemeClr val="dk1"/>
                </a:solidFill>
                <a:latin typeface="Times New Roman"/>
                <a:ea typeface="微軟正黑體"/>
              </a:rPr>
              <a:t>的順序必須是一致的。同樣 </a:t>
            </a:r>
            <a:r>
              <a:rPr b="0" lang="en-US" sz="1800" spc="-1" strike="noStrike">
                <a:solidFill>
                  <a:schemeClr val="dk1"/>
                </a:solidFill>
                <a:latin typeface="Times New Roman"/>
                <a:ea typeface="微軟正黑體"/>
              </a:rPr>
              <a:t>interconnect </a:t>
            </a:r>
            <a:r>
              <a:rPr b="0" lang="zh-TW" sz="1800" spc="-1" strike="noStrike">
                <a:solidFill>
                  <a:schemeClr val="dk1"/>
                </a:solidFill>
                <a:latin typeface="Times New Roman"/>
                <a:ea typeface="微軟正黑體"/>
              </a:rPr>
              <a:t>在處理的過程中，也必須確保 </a:t>
            </a:r>
            <a:r>
              <a:rPr b="0" lang="en-US" sz="1800" spc="-1" strike="noStrike">
                <a:solidFill>
                  <a:schemeClr val="dk1"/>
                </a:solidFill>
                <a:latin typeface="Times New Roman"/>
                <a:ea typeface="微軟正黑體"/>
              </a:rPr>
              <a:t>data </a:t>
            </a:r>
            <a:r>
              <a:rPr b="0" lang="zh-TW" sz="1800" spc="-1" strike="noStrike">
                <a:solidFill>
                  <a:schemeClr val="dk1"/>
                </a:solidFill>
                <a:latin typeface="Times New Roman"/>
                <a:ea typeface="微軟正黑體"/>
              </a:rPr>
              <a:t>的順序與 </a:t>
            </a:r>
            <a:r>
              <a:rPr b="0" lang="en-US" sz="1800" spc="-1" strike="noStrike">
                <a:solidFill>
                  <a:schemeClr val="dk1"/>
                </a:solidFill>
                <a:latin typeface="Times New Roman"/>
                <a:ea typeface="微軟正黑體"/>
              </a:rPr>
              <a:t>address </a:t>
            </a:r>
            <a:r>
              <a:rPr b="0" lang="zh-TW" sz="1800" spc="-1" strike="noStrike">
                <a:solidFill>
                  <a:schemeClr val="dk1"/>
                </a:solidFill>
                <a:latin typeface="Times New Roman"/>
                <a:ea typeface="微軟正黑體"/>
              </a:rPr>
              <a:t>的順序也是一致的。 </a:t>
            </a:r>
            <a:r>
              <a:rPr b="0" lang="en-US" sz="1800" spc="-1" strike="noStrike">
                <a:solidFill>
                  <a:schemeClr val="dk1"/>
                </a:solidFill>
                <a:latin typeface="Times New Roman"/>
                <a:ea typeface="微軟正黑體"/>
              </a:rPr>
              <a:t>(</a:t>
            </a:r>
            <a:r>
              <a:rPr b="0" lang="zh-TW" sz="1800" spc="-1" strike="noStrike">
                <a:solidFill>
                  <a:schemeClr val="dk1"/>
                </a:solidFill>
                <a:latin typeface="Times New Roman"/>
                <a:ea typeface="微軟正黑體"/>
              </a:rPr>
              <a:t>與 </a:t>
            </a:r>
            <a:r>
              <a:rPr b="0" lang="en-US" sz="1800" spc="-1" strike="noStrike">
                <a:solidFill>
                  <a:schemeClr val="dk1"/>
                </a:solidFill>
                <a:latin typeface="Times New Roman"/>
                <a:ea typeface="微軟正黑體"/>
              </a:rPr>
              <a:t>WID </a:t>
            </a:r>
            <a:r>
              <a:rPr b="0" lang="zh-TW" sz="1800" spc="-1" strike="noStrike">
                <a:solidFill>
                  <a:schemeClr val="dk1"/>
                </a:solidFill>
                <a:latin typeface="Times New Roman"/>
                <a:ea typeface="微軟正黑體"/>
              </a:rPr>
              <a:t>號無關</a:t>
            </a:r>
            <a:r>
              <a:rPr b="0" lang="en-US" sz="1800" spc="-1" strike="noStrike">
                <a:solidFill>
                  <a:schemeClr val="dk1"/>
                </a:solidFill>
                <a:latin typeface="Times New Roman"/>
                <a:ea typeface="微軟正黑體"/>
              </a:rPr>
              <a: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PlaceHolder 1"/>
          <p:cNvSpPr>
            <a:spLocks noGrp="1"/>
          </p:cNvSpPr>
          <p:nvPr>
            <p:ph type="title"/>
          </p:nvPr>
        </p:nvSpPr>
        <p:spPr>
          <a:xfrm>
            <a:off x="1523880" y="1463040"/>
            <a:ext cx="9915120" cy="2339640"/>
          </a:xfrm>
          <a:prstGeom prst="rect">
            <a:avLst/>
          </a:prstGeom>
          <a:noFill/>
          <a:ln w="0">
            <a:noFill/>
          </a:ln>
        </p:spPr>
        <p:txBody>
          <a:bodyPr lIns="91440" rIns="91440" tIns="45720" bIns="45720" anchor="b">
            <a:normAutofit/>
          </a:bodyPr>
          <a:p>
            <a:pPr indent="0" algn="ctr" defTabSz="914400">
              <a:lnSpc>
                <a:spcPct val="90000"/>
              </a:lnSpc>
              <a:buNone/>
              <a:tabLst>
                <a:tab algn="l" pos="0"/>
              </a:tabLst>
            </a:pPr>
            <a:r>
              <a:rPr b="1" lang="en-US" sz="6600" spc="-1" strike="noStrike" cap="all">
                <a:solidFill>
                  <a:schemeClr val="lt1"/>
                </a:solidFill>
                <a:latin typeface="Times New Roman"/>
                <a:ea typeface="Microsoft JhengHei UI"/>
              </a:rPr>
              <a:t>AXI Atomic Access</a:t>
            </a:r>
            <a:endParaRPr b="0" lang="en-US" sz="6600" spc="-1" strike="noStrike">
              <a:solidFill>
                <a:schemeClr val="dk1"/>
              </a:solidFill>
              <a:latin typeface="Univers"/>
            </a:endParaRPr>
          </a:p>
        </p:txBody>
      </p:sp>
      <p:sp>
        <p:nvSpPr>
          <p:cNvPr id="403" name="PlaceHolder 2"/>
          <p:cNvSpPr>
            <a:spLocks noGrp="1"/>
          </p:cNvSpPr>
          <p:nvPr>
            <p:ph type="subTitle"/>
          </p:nvPr>
        </p:nvSpPr>
        <p:spPr>
          <a:xfrm>
            <a:off x="1527120" y="3858840"/>
            <a:ext cx="9142920" cy="132480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zh-TW" sz="2000" spc="-1" strike="noStrike">
                <a:solidFill>
                  <a:schemeClr val="lt1"/>
                </a:solidFill>
                <a:latin typeface="Microsoft JhengHei UI"/>
                <a:ea typeface="Microsoft JhengHei UI"/>
              </a:rPr>
              <a:t>副標題</a:t>
            </a:r>
            <a:endParaRPr b="0" lang="en-US"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PlaceHolder 1"/>
          <p:cNvSpPr>
            <a:spLocks noGrp="1"/>
          </p:cNvSpPr>
          <p:nvPr>
            <p:ph type="title"/>
          </p:nvPr>
        </p:nvSpPr>
        <p:spPr>
          <a:xfrm>
            <a:off x="408600" y="-280440"/>
            <a:ext cx="6189480" cy="117864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5400" spc="-1" strike="noStrike">
                <a:solidFill>
                  <a:schemeClr val="dk1"/>
                </a:solidFill>
                <a:latin typeface="Times New Roman"/>
                <a:ea typeface="微軟正黑體"/>
              </a:rPr>
              <a:t>AXI</a:t>
            </a:r>
            <a:r>
              <a:rPr b="0" lang="zh-TW" sz="5400" spc="392" strike="noStrike">
                <a:solidFill>
                  <a:schemeClr val="dk1"/>
                </a:solidFill>
                <a:latin typeface="Times New Roman"/>
                <a:ea typeface="微軟正黑體"/>
              </a:rPr>
              <a:t>版本</a:t>
            </a:r>
            <a:r>
              <a:rPr b="0" lang="zh-TW" sz="5400" spc="-1" strike="noStrike">
                <a:solidFill>
                  <a:schemeClr val="dk1"/>
                </a:solidFill>
                <a:latin typeface="Times New Roman"/>
                <a:ea typeface="微軟正黑體"/>
              </a:rPr>
              <a:t>簡介</a:t>
            </a:r>
            <a:endParaRPr b="0" lang="en-US" sz="5400" spc="-1" strike="noStrike">
              <a:solidFill>
                <a:schemeClr val="dk1"/>
              </a:solidFill>
              <a:latin typeface="Univers"/>
            </a:endParaRPr>
          </a:p>
        </p:txBody>
      </p:sp>
      <p:sp>
        <p:nvSpPr>
          <p:cNvPr id="134" name="PlaceHolder 2"/>
          <p:cNvSpPr>
            <a:spLocks noGrp="1"/>
          </p:cNvSpPr>
          <p:nvPr>
            <p:ph/>
          </p:nvPr>
        </p:nvSpPr>
        <p:spPr>
          <a:xfrm>
            <a:off x="235800" y="1392840"/>
            <a:ext cx="10532880" cy="4795200"/>
          </a:xfrm>
          <a:prstGeom prst="rect">
            <a:avLst/>
          </a:prstGeom>
          <a:noFill/>
          <a:ln w="0">
            <a:noFill/>
          </a:ln>
        </p:spPr>
        <p:txBody>
          <a:bodyPr lIns="91440" rIns="91440" tIns="45720" bIns="45720" anchor="t">
            <a:normAutofit/>
          </a:bodyPr>
          <a:p>
            <a:pPr marL="343080" indent="-343080" defTabSz="914400">
              <a:lnSpc>
                <a:spcPct val="110000"/>
              </a:lnSpc>
              <a:spcBef>
                <a:spcPts val="1001"/>
              </a:spcBef>
              <a:buClr>
                <a:srgbClr val="000000"/>
              </a:buClr>
              <a:buFont typeface="Wingdings" charset="2"/>
              <a:buChar char=""/>
            </a:pPr>
            <a:r>
              <a:rPr b="1" lang="en-US" sz="2500" spc="-1" strike="noStrike">
                <a:solidFill>
                  <a:schemeClr val="dk1"/>
                </a:solidFill>
                <a:latin typeface="Times New Roman"/>
                <a:ea typeface="微軟正黑體"/>
              </a:rPr>
              <a:t>AXI4 vs AXI3</a:t>
            </a:r>
            <a:endParaRPr b="0" lang="en-US" sz="2500" spc="-1" strike="noStrike">
              <a:solidFill>
                <a:schemeClr val="dk1"/>
              </a:solidFill>
              <a:latin typeface="Univers"/>
            </a:endParaRPr>
          </a:p>
          <a:p>
            <a:pPr indent="0" defTabSz="914400">
              <a:lnSpc>
                <a:spcPct val="110000"/>
              </a:lnSpc>
              <a:spcBef>
                <a:spcPts val="1001"/>
              </a:spcBef>
              <a:buNone/>
              <a:tabLst>
                <a:tab algn="l" pos="0"/>
              </a:tabLst>
            </a:pPr>
            <a:r>
              <a:rPr b="0" lang="zh-TW" sz="2000" spc="-1" strike="noStrike">
                <a:solidFill>
                  <a:srgbClr val="191b1f"/>
                </a:solidFill>
                <a:latin typeface="Times New Roman"/>
                <a:ea typeface="微軟正黑體"/>
              </a:rPr>
              <a:t>主要區別如下：</a:t>
            </a:r>
            <a:endParaRPr b="0" lang="en-US" sz="2000" spc="-1" strike="noStrike">
              <a:solidFill>
                <a:schemeClr val="dk1"/>
              </a:solidFill>
              <a:latin typeface="Univers"/>
            </a:endParaRPr>
          </a:p>
          <a:p>
            <a:pPr marL="457200" indent="-457200" defTabSz="914400">
              <a:lnSpc>
                <a:spcPct val="110000"/>
              </a:lnSpc>
              <a:spcBef>
                <a:spcPts val="1001"/>
              </a:spcBef>
              <a:buClr>
                <a:srgbClr val="000000"/>
              </a:buClr>
              <a:buFont typeface="Univers"/>
              <a:buAutoNum type="arabicPeriod"/>
              <a:tabLst>
                <a:tab algn="l" pos="0"/>
              </a:tabLst>
            </a:pPr>
            <a:r>
              <a:rPr b="0" lang="en-US" sz="1800" spc="-1" strike="noStrike">
                <a:solidFill>
                  <a:schemeClr val="dk1"/>
                </a:solidFill>
                <a:latin typeface="Times New Roman"/>
                <a:ea typeface="微軟正黑體"/>
              </a:rPr>
              <a:t>AXI4 </a:t>
            </a:r>
            <a:r>
              <a:rPr b="0" lang="zh-TW" sz="1800" spc="-1" strike="noStrike">
                <a:solidFill>
                  <a:schemeClr val="dk1"/>
                </a:solidFill>
                <a:latin typeface="Times New Roman"/>
                <a:ea typeface="微軟正黑體"/>
              </a:rPr>
              <a:t>支援更長的突發傳輸 </a:t>
            </a:r>
            <a:r>
              <a:rPr b="0" lang="en-US" sz="1800" spc="-1" strike="noStrike">
                <a:solidFill>
                  <a:schemeClr val="dk1"/>
                </a:solidFill>
                <a:latin typeface="Times New Roman"/>
                <a:ea typeface="微軟正黑體"/>
              </a:rPr>
              <a:t>(Burst) </a:t>
            </a:r>
            <a:br>
              <a:rPr sz="1800"/>
            </a:br>
            <a:r>
              <a:rPr b="0" lang="en-US" sz="1800" spc="-1" strike="noStrike">
                <a:solidFill>
                  <a:schemeClr val="dk1"/>
                </a:solidFill>
                <a:latin typeface="Times New Roman"/>
                <a:ea typeface="微軟正黑體"/>
              </a:rPr>
              <a:t>(AxLEN </a:t>
            </a:r>
            <a:r>
              <a:rPr b="0" lang="zh-TW" sz="1800" spc="-1" strike="noStrike">
                <a:solidFill>
                  <a:schemeClr val="dk1"/>
                </a:solidFill>
                <a:latin typeface="Times New Roman"/>
                <a:ea typeface="微軟正黑體"/>
              </a:rPr>
              <a:t>從 </a:t>
            </a:r>
            <a:r>
              <a:rPr b="0" lang="en-US" sz="1800" spc="-1" strike="noStrike">
                <a:solidFill>
                  <a:schemeClr val="dk1"/>
                </a:solidFill>
                <a:latin typeface="Times New Roman"/>
                <a:ea typeface="微軟正黑體"/>
              </a:rPr>
              <a:t>4 bit </a:t>
            </a:r>
            <a:r>
              <a:rPr b="0" lang="zh-TW" sz="1800" spc="-1" strike="noStrike">
                <a:solidFill>
                  <a:schemeClr val="dk1"/>
                </a:solidFill>
                <a:latin typeface="Times New Roman"/>
                <a:ea typeface="微軟正黑體"/>
              </a:rPr>
              <a:t>擴展為 </a:t>
            </a:r>
            <a:r>
              <a:rPr b="0" lang="en-US" sz="1800" spc="-1" strike="noStrike">
                <a:solidFill>
                  <a:schemeClr val="dk1"/>
                </a:solidFill>
                <a:latin typeface="Times New Roman"/>
                <a:ea typeface="微軟正黑體"/>
              </a:rPr>
              <a:t>8 bit</a:t>
            </a:r>
            <a:r>
              <a:rPr b="0" lang="zh-TW" sz="1800" spc="-1" strike="noStrike">
                <a:solidFill>
                  <a:schemeClr val="dk1"/>
                </a:solidFill>
                <a:latin typeface="Times New Roman"/>
                <a:ea typeface="微軟正黑體"/>
              </a:rPr>
              <a:t>，對應的突發長度最大可以到 </a:t>
            </a:r>
            <a:r>
              <a:rPr b="0" lang="en-US" sz="1800" spc="-1" strike="noStrike">
                <a:solidFill>
                  <a:schemeClr val="dk1"/>
                </a:solidFill>
                <a:latin typeface="Times New Roman"/>
                <a:ea typeface="微軟正黑體"/>
              </a:rPr>
              <a:t>256)</a:t>
            </a:r>
            <a:endParaRPr b="0" lang="en-US" sz="1800" spc="-1" strike="noStrike">
              <a:solidFill>
                <a:schemeClr val="dk1"/>
              </a:solidFill>
              <a:latin typeface="Univers"/>
            </a:endParaRPr>
          </a:p>
          <a:p>
            <a:pPr marL="457200" indent="-457200" defTabSz="914400">
              <a:lnSpc>
                <a:spcPct val="110000"/>
              </a:lnSpc>
              <a:spcBef>
                <a:spcPts val="1001"/>
              </a:spcBef>
              <a:buClr>
                <a:srgbClr val="000000"/>
              </a:buClr>
              <a:buFont typeface="Univers"/>
              <a:buAutoNum type="arabicPeriod"/>
              <a:tabLst>
                <a:tab algn="l" pos="0"/>
              </a:tabLst>
            </a:pPr>
            <a:r>
              <a:rPr b="0" lang="zh-TW" sz="1800" spc="-1" strike="noStrike">
                <a:solidFill>
                  <a:schemeClr val="dk1"/>
                </a:solidFill>
                <a:latin typeface="Times New Roman"/>
                <a:ea typeface="微軟正黑體"/>
              </a:rPr>
              <a:t>增加了 </a:t>
            </a:r>
            <a:r>
              <a:rPr b="0" lang="en-US" sz="1800" spc="-1" strike="noStrike">
                <a:solidFill>
                  <a:schemeClr val="dk1"/>
                </a:solidFill>
                <a:latin typeface="Times New Roman"/>
                <a:ea typeface="微軟正黑體"/>
              </a:rPr>
              <a:t>QoS </a:t>
            </a:r>
            <a:r>
              <a:rPr b="0" lang="zh-TW" sz="1800" spc="-1" strike="noStrike">
                <a:solidFill>
                  <a:schemeClr val="dk1"/>
                </a:solidFill>
                <a:latin typeface="Times New Roman"/>
                <a:ea typeface="微軟正黑體"/>
              </a:rPr>
              <a:t>訊號，以提供服務品質。減少延遲，便於仲裁</a:t>
            </a:r>
            <a:endParaRPr b="0" lang="en-US" sz="1800" spc="-1" strike="noStrike">
              <a:solidFill>
                <a:schemeClr val="dk1"/>
              </a:solidFill>
              <a:latin typeface="Univers"/>
            </a:endParaRPr>
          </a:p>
          <a:p>
            <a:pPr marL="457200" indent="-457200" defTabSz="914400">
              <a:lnSpc>
                <a:spcPct val="110000"/>
              </a:lnSpc>
              <a:spcBef>
                <a:spcPts val="1001"/>
              </a:spcBef>
              <a:buClr>
                <a:srgbClr val="000000"/>
              </a:buClr>
              <a:buFont typeface="Univers"/>
              <a:buAutoNum type="arabicPeriod"/>
              <a:tabLst>
                <a:tab algn="l" pos="0"/>
              </a:tabLst>
            </a:pPr>
            <a:r>
              <a:rPr b="0" lang="zh-TW" sz="1800" spc="-1" strike="noStrike">
                <a:solidFill>
                  <a:schemeClr val="dk1"/>
                </a:solidFill>
                <a:latin typeface="Times New Roman"/>
                <a:ea typeface="微軟正黑體"/>
              </a:rPr>
              <a:t>多 </a:t>
            </a:r>
            <a:r>
              <a:rPr b="0" lang="en-US" sz="1800" spc="-1" strike="noStrike">
                <a:solidFill>
                  <a:schemeClr val="dk1"/>
                </a:solidFill>
                <a:latin typeface="Times New Roman"/>
                <a:ea typeface="微軟正黑體"/>
              </a:rPr>
              <a:t>Slave Region (</a:t>
            </a:r>
            <a:r>
              <a:rPr b="0" lang="zh-TW" sz="1800" spc="-1" strike="noStrike">
                <a:solidFill>
                  <a:schemeClr val="dk1"/>
                </a:solidFill>
                <a:latin typeface="Times New Roman"/>
                <a:ea typeface="微軟正黑體"/>
              </a:rPr>
              <a:t>即</a:t>
            </a:r>
            <a:r>
              <a:rPr b="0" lang="en-US" sz="1800" spc="-1" strike="noStrike">
                <a:solidFill>
                  <a:schemeClr val="dk1"/>
                </a:solidFill>
                <a:latin typeface="Times New Roman"/>
                <a:ea typeface="微軟正黑體"/>
              </a:rPr>
              <a:t>AxRegion</a:t>
            </a:r>
            <a:r>
              <a:rPr b="0" lang="zh-TW" sz="1800" spc="-1" strike="noStrike">
                <a:solidFill>
                  <a:schemeClr val="dk1"/>
                </a:solidFill>
                <a:latin typeface="Times New Roman"/>
                <a:ea typeface="微軟正黑體"/>
              </a:rPr>
              <a:t>訊號</a:t>
            </a:r>
            <a:r>
              <a:rPr b="0" lang="en-US" sz="1800" spc="-1" strike="noStrike">
                <a:solidFill>
                  <a:schemeClr val="dk1"/>
                </a:solidFill>
                <a:latin typeface="Times New Roman"/>
                <a:ea typeface="微軟正黑體"/>
              </a:rPr>
              <a:t>)</a:t>
            </a:r>
            <a:endParaRPr b="0" lang="en-US" sz="1800" spc="-1" strike="noStrike">
              <a:solidFill>
                <a:schemeClr val="dk1"/>
              </a:solidFill>
              <a:latin typeface="Univers"/>
            </a:endParaRPr>
          </a:p>
          <a:p>
            <a:pPr marL="457200" indent="-457200" defTabSz="914400">
              <a:lnSpc>
                <a:spcPct val="110000"/>
              </a:lnSpc>
              <a:spcBef>
                <a:spcPts val="1001"/>
              </a:spcBef>
              <a:buClr>
                <a:srgbClr val="000000"/>
              </a:buClr>
              <a:buFont typeface="Univers"/>
              <a:buAutoNum type="arabicPeriod"/>
              <a:tabLst>
                <a:tab algn="l" pos="0"/>
              </a:tabLst>
            </a:pPr>
            <a:r>
              <a:rPr b="0" lang="zh-TW" sz="1800" spc="-1" strike="noStrike">
                <a:solidFill>
                  <a:schemeClr val="dk1"/>
                </a:solidFill>
                <a:latin typeface="Times New Roman"/>
                <a:ea typeface="微軟正黑體"/>
              </a:rPr>
              <a:t>移除了 </a:t>
            </a:r>
            <a:r>
              <a:rPr b="0" lang="en-US" sz="1800" spc="-1" strike="noStrike">
                <a:solidFill>
                  <a:schemeClr val="dk1"/>
                </a:solidFill>
                <a:latin typeface="Times New Roman"/>
                <a:ea typeface="微軟正黑體"/>
              </a:rPr>
              <a:t>WID </a:t>
            </a:r>
            <a:r>
              <a:rPr b="0" lang="zh-TW" sz="1800" spc="-1" strike="noStrike">
                <a:solidFill>
                  <a:schemeClr val="dk1"/>
                </a:solidFill>
                <a:latin typeface="Times New Roman"/>
                <a:ea typeface="微軟正黑體"/>
              </a:rPr>
              <a:t>訊號，因此不支援寫入資料 </a:t>
            </a:r>
            <a:r>
              <a:rPr b="0" lang="en-US" sz="1800" spc="-1" strike="noStrike">
                <a:solidFill>
                  <a:schemeClr val="dk1"/>
                </a:solidFill>
                <a:latin typeface="Times New Roman"/>
                <a:ea typeface="微軟正黑體"/>
              </a:rPr>
              <a:t>interleave</a:t>
            </a:r>
            <a:endParaRPr b="0" lang="en-US" sz="1800" spc="-1" strike="noStrike">
              <a:solidFill>
                <a:schemeClr val="dk1"/>
              </a:solidFill>
              <a:latin typeface="Univers"/>
            </a:endParaRPr>
          </a:p>
          <a:p>
            <a:pPr marL="457200" indent="-457200" defTabSz="914400">
              <a:lnSpc>
                <a:spcPct val="110000"/>
              </a:lnSpc>
              <a:spcBef>
                <a:spcPts val="1001"/>
              </a:spcBef>
              <a:buClr>
                <a:srgbClr val="000000"/>
              </a:buClr>
              <a:buFont typeface="Univers"/>
              <a:buAutoNum type="arabicPeriod"/>
              <a:tabLst>
                <a:tab algn="l" pos="0"/>
              </a:tabLst>
            </a:pPr>
            <a:r>
              <a:rPr b="0" lang="en-US" sz="1800" spc="-1" strike="noStrike">
                <a:solidFill>
                  <a:schemeClr val="dk1"/>
                </a:solidFill>
                <a:latin typeface="Times New Roman"/>
                <a:ea typeface="微軟正黑體"/>
              </a:rPr>
              <a:t>AxLOCK </a:t>
            </a:r>
            <a:r>
              <a:rPr b="0" lang="zh-TW" sz="1800" spc="-1" strike="noStrike">
                <a:solidFill>
                  <a:schemeClr val="dk1"/>
                </a:solidFill>
                <a:latin typeface="Times New Roman"/>
                <a:ea typeface="微軟正黑體"/>
              </a:rPr>
              <a:t>從 </a:t>
            </a:r>
            <a:r>
              <a:rPr b="0" lang="en-US" sz="1800" spc="-1" strike="noStrike">
                <a:solidFill>
                  <a:schemeClr val="dk1"/>
                </a:solidFill>
                <a:latin typeface="Times New Roman"/>
                <a:ea typeface="微軟正黑體"/>
              </a:rPr>
              <a:t>2bit </a:t>
            </a:r>
            <a:r>
              <a:rPr b="0" lang="zh-TW" sz="1800" spc="-1" strike="noStrike">
                <a:solidFill>
                  <a:schemeClr val="dk1"/>
                </a:solidFill>
                <a:latin typeface="Times New Roman"/>
                <a:ea typeface="微軟正黑體"/>
              </a:rPr>
              <a:t>變成 </a:t>
            </a:r>
            <a:r>
              <a:rPr b="0" lang="en-US" sz="1800" spc="-1" strike="noStrike">
                <a:solidFill>
                  <a:schemeClr val="dk1"/>
                </a:solidFill>
                <a:latin typeface="Times New Roman"/>
                <a:ea typeface="微軟正黑體"/>
              </a:rPr>
              <a:t>1bit</a:t>
            </a:r>
            <a:r>
              <a:rPr b="0" lang="zh-TW" sz="1800" spc="-1" strike="noStrike">
                <a:solidFill>
                  <a:schemeClr val="dk1"/>
                </a:solidFill>
                <a:latin typeface="Times New Roman"/>
                <a:ea typeface="微軟正黑體"/>
              </a:rPr>
              <a:t>，不再支援 </a:t>
            </a:r>
            <a:r>
              <a:rPr b="0" lang="en-US" sz="1800" spc="-1" strike="noStrike">
                <a:solidFill>
                  <a:schemeClr val="dk1"/>
                </a:solidFill>
                <a:latin typeface="Times New Roman"/>
                <a:ea typeface="微軟正黑體"/>
              </a:rPr>
              <a:t>Lock Transfer</a:t>
            </a:r>
            <a:endParaRPr b="0" lang="en-US" sz="1800" spc="-1" strike="noStrike">
              <a:solidFill>
                <a:schemeClr val="dk1"/>
              </a:solidFill>
              <a:latin typeface="Univers"/>
            </a:endParaRPr>
          </a:p>
          <a:p>
            <a:pPr marL="457200" indent="-457200" defTabSz="914400">
              <a:lnSpc>
                <a:spcPct val="110000"/>
              </a:lnSpc>
              <a:spcBef>
                <a:spcPts val="1001"/>
              </a:spcBef>
              <a:buClr>
                <a:srgbClr val="000000"/>
              </a:buClr>
              <a:buFont typeface="Univers"/>
              <a:buAutoNum type="arabicPeriod"/>
              <a:tabLst>
                <a:tab algn="l" pos="0"/>
              </a:tabLst>
            </a:pPr>
            <a:r>
              <a:rPr b="1" lang="zh-TW" sz="1800" spc="-1" strike="noStrike">
                <a:solidFill>
                  <a:schemeClr val="dk1"/>
                </a:solidFill>
                <a:latin typeface="Times New Roman"/>
                <a:ea typeface="微軟正黑體"/>
              </a:rPr>
              <a:t>寫回應</a:t>
            </a:r>
            <a:r>
              <a:rPr b="0" lang="zh-TW" sz="1800" spc="-1" strike="noStrike">
                <a:solidFill>
                  <a:schemeClr val="dk1"/>
                </a:solidFill>
                <a:latin typeface="Times New Roman"/>
                <a:ea typeface="微軟正黑體"/>
              </a:rPr>
              <a:t>必須在</a:t>
            </a:r>
            <a:r>
              <a:rPr b="1" lang="zh-TW" sz="1800" spc="-1" strike="noStrike">
                <a:solidFill>
                  <a:schemeClr val="dk1"/>
                </a:solidFill>
                <a:latin typeface="Times New Roman"/>
                <a:ea typeface="微軟正黑體"/>
              </a:rPr>
              <a:t>寫資料</a:t>
            </a:r>
            <a:r>
              <a:rPr b="0" lang="zh-TW" sz="1800" spc="-1" strike="noStrike">
                <a:solidFill>
                  <a:schemeClr val="dk1"/>
                </a:solidFill>
                <a:latin typeface="Times New Roman"/>
                <a:ea typeface="微軟正黑體"/>
              </a:rPr>
              <a:t>和</a:t>
            </a:r>
            <a:r>
              <a:rPr b="1" lang="zh-TW" sz="1800" spc="-1" strike="noStrike">
                <a:solidFill>
                  <a:schemeClr val="dk1"/>
                </a:solidFill>
                <a:latin typeface="Times New Roman"/>
                <a:ea typeface="微軟正黑體"/>
              </a:rPr>
              <a:t>寫地址</a:t>
            </a:r>
            <a:r>
              <a:rPr b="0" lang="zh-TW" sz="1800" spc="-1" strike="noStrike">
                <a:solidFill>
                  <a:schemeClr val="dk1"/>
                </a:solidFill>
                <a:latin typeface="Times New Roman"/>
                <a:ea typeface="微軟正黑體"/>
              </a:rPr>
              <a:t>全部給了以後才允許回傳 </a:t>
            </a:r>
            <a:r>
              <a:rPr b="0" lang="en-US" sz="1800" spc="-1" strike="noStrike">
                <a:solidFill>
                  <a:schemeClr val="dk1"/>
                </a:solidFill>
                <a:latin typeface="Times New Roman"/>
                <a:ea typeface="微軟正黑體"/>
              </a:rPr>
              <a:t>(</a:t>
            </a:r>
            <a:r>
              <a:rPr b="0" lang="zh-TW" sz="1800" spc="-1" strike="noStrike">
                <a:solidFill>
                  <a:schemeClr val="dk1"/>
                </a:solidFill>
                <a:latin typeface="Times New Roman"/>
                <a:ea typeface="微軟正黑體"/>
              </a:rPr>
              <a:t>之前可以在給了寫資料以後就回傳回應</a:t>
            </a:r>
            <a:r>
              <a:rPr b="0" lang="en-US" sz="1800" spc="-1" strike="noStrike">
                <a:solidFill>
                  <a:schemeClr val="dk1"/>
                </a:solidFill>
                <a:latin typeface="Times New Roman"/>
                <a:ea typeface="微軟正黑體"/>
              </a:rPr>
              <a:t>)</a:t>
            </a:r>
            <a:endParaRPr b="0" lang="en-US" sz="1800" spc="-1" strike="noStrike">
              <a:solidFill>
                <a:schemeClr val="dk1"/>
              </a:solidFill>
              <a:latin typeface="Univers"/>
            </a:endParaRPr>
          </a:p>
        </p:txBody>
      </p:sp>
      <p:sp>
        <p:nvSpPr>
          <p:cNvPr id="135" name="PlaceHolder 3"/>
          <p:cNvSpPr>
            <a:spLocks noGrp="1"/>
          </p:cNvSpPr>
          <p:nvPr>
            <p:ph type="sldNum" idx="38"/>
          </p:nvPr>
        </p:nvSpPr>
        <p:spPr>
          <a:xfrm>
            <a:off x="8610480" y="6356520"/>
            <a:ext cx="2742120" cy="363960"/>
          </a:xfrm>
          <a:prstGeom prst="rect">
            <a:avLst/>
          </a:prstGeom>
          <a:noFill/>
          <a:ln w="0">
            <a:noFill/>
          </a:ln>
        </p:spPr>
        <p:txBody>
          <a:bodyPr lIns="91440" rIns="91440" tIns="45720" bIns="45720" anchor="ctr">
            <a:noAutofit/>
          </a:bodyPr>
          <a:p>
            <a:pPr indent="0">
              <a:buNone/>
            </a:pPr>
            <a:endParaRPr b="0" lang="en-US"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PlaceHolder 1"/>
          <p:cNvSpPr>
            <a:spLocks noGrp="1"/>
          </p:cNvSpPr>
          <p:nvPr>
            <p:ph type="title"/>
          </p:nvPr>
        </p:nvSpPr>
        <p:spPr>
          <a:xfrm>
            <a:off x="408600" y="-280440"/>
            <a:ext cx="6189480" cy="117864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4400" spc="-1" strike="noStrike">
                <a:solidFill>
                  <a:schemeClr val="dk1"/>
                </a:solidFill>
                <a:latin typeface="Times New Roman"/>
                <a:ea typeface="微軟正黑體"/>
              </a:rPr>
              <a:t>AXI Atomic Access</a:t>
            </a:r>
            <a:endParaRPr b="0" lang="en-US" sz="4400" spc="-1" strike="noStrike">
              <a:solidFill>
                <a:schemeClr val="dk1"/>
              </a:solidFill>
              <a:latin typeface="Univers"/>
            </a:endParaRPr>
          </a:p>
        </p:txBody>
      </p:sp>
      <p:sp>
        <p:nvSpPr>
          <p:cNvPr id="405" name="文字方塊 3"/>
          <p:cNvSpPr/>
          <p:nvPr/>
        </p:nvSpPr>
        <p:spPr>
          <a:xfrm>
            <a:off x="408600" y="1040400"/>
            <a:ext cx="10646640" cy="4204440"/>
          </a:xfrm>
          <a:prstGeom prst="rect">
            <a:avLst/>
          </a:prstGeom>
          <a:noFill/>
          <a:ln w="0">
            <a:noFill/>
          </a:ln>
        </p:spPr>
        <p:style>
          <a:lnRef idx="0"/>
          <a:fillRef idx="0"/>
          <a:effectRef idx="0"/>
          <a:fontRef idx="minor"/>
        </p:style>
        <p:txBody>
          <a:bodyPr lIns="90000" rIns="90000" tIns="45000" bIns="45000" anchor="t">
            <a:spAutoFit/>
          </a:bodyPr>
          <a:p>
            <a:pPr defTabSz="914400">
              <a:lnSpc>
                <a:spcPct val="150000"/>
              </a:lnSpc>
            </a:pPr>
            <a:r>
              <a:rPr b="0" lang="en-US" sz="1800" spc="-1" strike="noStrike">
                <a:solidFill>
                  <a:schemeClr val="dk1"/>
                </a:solidFill>
                <a:latin typeface="Times New Roman"/>
                <a:ea typeface="微軟正黑體"/>
              </a:rPr>
              <a:t>AXI </a:t>
            </a:r>
            <a:r>
              <a:rPr b="0" lang="zh-TW" sz="1800" spc="-1" strike="noStrike">
                <a:solidFill>
                  <a:schemeClr val="dk1"/>
                </a:solidFill>
                <a:latin typeface="Times New Roman"/>
                <a:ea typeface="微軟正黑體"/>
              </a:rPr>
              <a:t>協定中使用的是 </a:t>
            </a:r>
            <a:r>
              <a:rPr b="0" lang="en-US" sz="1800" spc="-1" strike="noStrike">
                <a:solidFill>
                  <a:schemeClr val="dk1"/>
                </a:solidFill>
                <a:latin typeface="Times New Roman"/>
                <a:ea typeface="微軟正黑體"/>
              </a:rPr>
              <a:t>AxLOCK </a:t>
            </a:r>
            <a:r>
              <a:rPr b="0" lang="zh-TW" sz="1800" spc="-1" strike="noStrike">
                <a:solidFill>
                  <a:schemeClr val="dk1"/>
                </a:solidFill>
                <a:latin typeface="Times New Roman"/>
                <a:ea typeface="微軟正黑體"/>
              </a:rPr>
              <a:t>訊號來實現 </a:t>
            </a:r>
            <a:r>
              <a:rPr b="0" lang="en-US" sz="1800" spc="-1" strike="noStrike">
                <a:solidFill>
                  <a:schemeClr val="dk1"/>
                </a:solidFill>
                <a:latin typeface="Times New Roman"/>
                <a:ea typeface="微軟正黑體"/>
              </a:rPr>
              <a:t>Atomic </a:t>
            </a:r>
            <a:r>
              <a:rPr b="0" lang="zh-TW" sz="1800" spc="-1" strike="noStrike">
                <a:solidFill>
                  <a:schemeClr val="dk1"/>
                </a:solidFill>
                <a:latin typeface="Times New Roman"/>
                <a:ea typeface="微軟正黑體"/>
              </a:rPr>
              <a:t>相關的功能，</a:t>
            </a:r>
            <a:endParaRPr b="0" lang="en-US" sz="1800" spc="-1" strike="noStrike">
              <a:solidFill>
                <a:srgbClr val="000000"/>
              </a:solidFill>
              <a:latin typeface="Arial"/>
            </a:endParaRPr>
          </a:p>
          <a:p>
            <a:pPr defTabSz="914400">
              <a:lnSpc>
                <a:spcPct val="150000"/>
              </a:lnSpc>
            </a:pPr>
            <a:r>
              <a:rPr b="0" lang="en-US" sz="1800" spc="-1" strike="noStrike">
                <a:solidFill>
                  <a:schemeClr val="dk1"/>
                </a:solidFill>
                <a:latin typeface="Times New Roman"/>
                <a:ea typeface="微軟正黑體"/>
              </a:rPr>
              <a:t>EX: master1 </a:t>
            </a:r>
            <a:r>
              <a:rPr b="0" lang="zh-TW" sz="1800" spc="-1" strike="noStrike">
                <a:solidFill>
                  <a:schemeClr val="dk1"/>
                </a:solidFill>
                <a:latin typeface="Times New Roman"/>
                <a:ea typeface="微軟正黑體"/>
              </a:rPr>
              <a:t>和 </a:t>
            </a:r>
            <a:r>
              <a:rPr b="0" lang="en-US" sz="1800" spc="-1" strike="noStrike">
                <a:solidFill>
                  <a:schemeClr val="dk1"/>
                </a:solidFill>
                <a:latin typeface="Times New Roman"/>
                <a:ea typeface="微軟正黑體"/>
              </a:rPr>
              <a:t>master2 </a:t>
            </a:r>
            <a:r>
              <a:rPr b="0" lang="zh-TW" sz="1800" spc="-1" strike="noStrike">
                <a:solidFill>
                  <a:schemeClr val="dk1"/>
                </a:solidFill>
                <a:latin typeface="Times New Roman"/>
                <a:ea typeface="微軟正黑體"/>
              </a:rPr>
              <a:t>都要對位址 </a:t>
            </a:r>
            <a:r>
              <a:rPr b="0" lang="en-US" sz="1800" spc="-1" strike="noStrike">
                <a:solidFill>
                  <a:schemeClr val="dk1"/>
                </a:solidFill>
                <a:latin typeface="Times New Roman"/>
                <a:ea typeface="微軟正黑體"/>
              </a:rPr>
              <a:t>A </a:t>
            </a:r>
            <a:r>
              <a:rPr b="0" lang="zh-TW" sz="1800" spc="-1" strike="noStrike">
                <a:solidFill>
                  <a:schemeClr val="dk1"/>
                </a:solidFill>
                <a:latin typeface="Times New Roman"/>
                <a:ea typeface="微軟正黑體"/>
              </a:rPr>
              <a:t>資料進行</a:t>
            </a:r>
            <a:r>
              <a:rPr b="1" lang="zh-TW" sz="1800" spc="-1" strike="noStrike">
                <a:solidFill>
                  <a:schemeClr val="dk1"/>
                </a:solidFill>
                <a:latin typeface="Times New Roman"/>
                <a:ea typeface="微軟正黑體"/>
              </a:rPr>
              <a:t>讀後寫修改</a:t>
            </a:r>
            <a:r>
              <a:rPr b="0" lang="zh-TW" sz="1800" spc="-1" strike="noStrike">
                <a:solidFill>
                  <a:schemeClr val="dk1"/>
                </a:solidFill>
                <a:latin typeface="Times New Roman"/>
                <a:ea typeface="微軟正黑體"/>
              </a:rPr>
              <a:t>，原本計畫的順序是 </a:t>
            </a:r>
            <a:r>
              <a:rPr b="0" lang="en-US" sz="1800" spc="-1" strike="noStrike">
                <a:solidFill>
                  <a:schemeClr val="dk1"/>
                </a:solidFill>
                <a:latin typeface="Times New Roman"/>
                <a:ea typeface="微軟正黑體"/>
              </a:rPr>
              <a:t>master1 </a:t>
            </a:r>
            <a:r>
              <a:rPr b="0" lang="zh-TW" sz="1800" spc="-1" strike="noStrike">
                <a:solidFill>
                  <a:schemeClr val="dk1"/>
                </a:solidFill>
                <a:latin typeface="Times New Roman"/>
                <a:ea typeface="微軟正黑體"/>
              </a:rPr>
              <a:t>讀後寫，接著 </a:t>
            </a:r>
            <a:r>
              <a:rPr b="0" lang="en-US" sz="1800" spc="-1" strike="noStrike">
                <a:solidFill>
                  <a:schemeClr val="dk1"/>
                </a:solidFill>
                <a:latin typeface="Times New Roman"/>
                <a:ea typeface="微軟正黑體"/>
              </a:rPr>
              <a:t>master2 </a:t>
            </a:r>
            <a:r>
              <a:rPr b="0" lang="zh-TW" sz="1800" spc="-1" strike="noStrike">
                <a:solidFill>
                  <a:schemeClr val="dk1"/>
                </a:solidFill>
                <a:latin typeface="Times New Roman"/>
                <a:ea typeface="微軟正黑體"/>
              </a:rPr>
              <a:t>讀後寫。結果因為傳輸問題，</a:t>
            </a:r>
            <a:r>
              <a:rPr b="0" lang="en-US" sz="1800" spc="-1" strike="noStrike">
                <a:solidFill>
                  <a:schemeClr val="dk1"/>
                </a:solidFill>
                <a:latin typeface="Times New Roman"/>
                <a:ea typeface="微軟正黑體"/>
              </a:rPr>
              <a:t>master1 </a:t>
            </a:r>
            <a:r>
              <a:rPr b="0" lang="zh-TW" sz="1800" spc="-1" strike="noStrike">
                <a:solidFill>
                  <a:schemeClr val="dk1"/>
                </a:solidFill>
                <a:latin typeface="Times New Roman"/>
                <a:ea typeface="微軟正黑體"/>
              </a:rPr>
              <a:t>讀了地址</a:t>
            </a:r>
            <a:r>
              <a:rPr b="0" lang="en-US" sz="1800" spc="-1" strike="noStrike">
                <a:solidFill>
                  <a:schemeClr val="dk1"/>
                </a:solidFill>
                <a:latin typeface="Times New Roman"/>
                <a:ea typeface="微軟正黑體"/>
              </a:rPr>
              <a:t>A</a:t>
            </a:r>
            <a:r>
              <a:rPr b="0" lang="zh-TW" sz="1800" spc="-1" strike="noStrike">
                <a:solidFill>
                  <a:schemeClr val="dk1"/>
                </a:solidFill>
                <a:latin typeface="Times New Roman"/>
                <a:ea typeface="微軟正黑體"/>
              </a:rPr>
              <a:t>資料沒寫回，此時 </a:t>
            </a:r>
            <a:r>
              <a:rPr b="0" lang="en-US" sz="1800" spc="-1" strike="noStrike">
                <a:solidFill>
                  <a:schemeClr val="dk1"/>
                </a:solidFill>
                <a:latin typeface="Times New Roman"/>
                <a:ea typeface="微軟正黑體"/>
              </a:rPr>
              <a:t>master2 </a:t>
            </a:r>
            <a:r>
              <a:rPr b="0" lang="zh-TW" sz="1800" spc="-1" strike="noStrike">
                <a:solidFill>
                  <a:schemeClr val="dk1"/>
                </a:solidFill>
                <a:latin typeface="Times New Roman"/>
                <a:ea typeface="微軟正黑體"/>
              </a:rPr>
              <a:t>讀了地址</a:t>
            </a:r>
            <a:r>
              <a:rPr b="0" lang="en-US" sz="1800" spc="-1" strike="noStrike">
                <a:solidFill>
                  <a:schemeClr val="dk1"/>
                </a:solidFill>
                <a:latin typeface="Times New Roman"/>
                <a:ea typeface="微軟正黑體"/>
              </a:rPr>
              <a:t>A</a:t>
            </a:r>
            <a:r>
              <a:rPr b="0" lang="zh-TW" sz="1800" spc="-1" strike="noStrike">
                <a:solidFill>
                  <a:schemeClr val="dk1"/>
                </a:solidFill>
                <a:latin typeface="Times New Roman"/>
                <a:ea typeface="微軟正黑體"/>
              </a:rPr>
              <a:t>資料後再進行修改寫入，然後 </a:t>
            </a:r>
            <a:r>
              <a:rPr b="0" lang="en-US" sz="1800" spc="-1" strike="noStrike">
                <a:solidFill>
                  <a:schemeClr val="dk1"/>
                </a:solidFill>
                <a:latin typeface="Times New Roman"/>
                <a:ea typeface="微軟正黑體"/>
              </a:rPr>
              <a:t>master1 </a:t>
            </a:r>
            <a:r>
              <a:rPr b="0" lang="zh-TW" sz="1800" spc="-1" strike="noStrike">
                <a:solidFill>
                  <a:schemeClr val="dk1"/>
                </a:solidFill>
                <a:latin typeface="Times New Roman"/>
                <a:ea typeface="微軟正黑體"/>
              </a:rPr>
              <a:t>再寫，這時候顯然出現了讀資料錯誤，</a:t>
            </a:r>
            <a:r>
              <a:rPr b="0" lang="en-US" sz="1800" spc="-1" strike="noStrike">
                <a:solidFill>
                  <a:schemeClr val="dk1"/>
                </a:solidFill>
                <a:latin typeface="Times New Roman"/>
                <a:ea typeface="微軟正黑體"/>
              </a:rPr>
              <a:t>master2 </a:t>
            </a:r>
            <a:r>
              <a:rPr b="0" lang="zh-TW" sz="1800" spc="-1" strike="noStrike">
                <a:solidFill>
                  <a:schemeClr val="dk1"/>
                </a:solidFill>
                <a:latin typeface="Times New Roman"/>
                <a:ea typeface="微軟正黑體"/>
              </a:rPr>
              <a:t>應該讀取的是 </a:t>
            </a:r>
            <a:r>
              <a:rPr b="0" lang="en-US" sz="1800" spc="-1" strike="noStrike">
                <a:solidFill>
                  <a:schemeClr val="dk1"/>
                </a:solidFill>
                <a:latin typeface="Times New Roman"/>
                <a:ea typeface="微軟正黑體"/>
              </a:rPr>
              <a:t>master1 </a:t>
            </a:r>
            <a:r>
              <a:rPr b="0" lang="zh-TW" sz="1800" spc="-1" strike="noStrike">
                <a:solidFill>
                  <a:schemeClr val="dk1"/>
                </a:solidFill>
                <a:latin typeface="Times New Roman"/>
                <a:ea typeface="微軟正黑體"/>
              </a:rPr>
              <a:t>修改的數據，但在這裡卻直接讀取了，最後的結果變成了 </a:t>
            </a:r>
            <a:r>
              <a:rPr b="1" lang="en-US" sz="1800" spc="-1" strike="noStrike" u="sng">
                <a:solidFill>
                  <a:schemeClr val="dk1"/>
                </a:solidFill>
                <a:uFillTx/>
                <a:latin typeface="Times New Roman"/>
                <a:ea typeface="微軟正黑體"/>
              </a:rPr>
              <a:t>Non- </a:t>
            </a:r>
            <a:r>
              <a:rPr b="1" lang="en-US" sz="1800" spc="-1" strike="noStrike" u="sng">
                <a:solidFill>
                  <a:schemeClr val="dk1"/>
                </a:solidFill>
                <a:uFillTx/>
                <a:latin typeface="Times New Roman"/>
                <a:ea typeface="微軟正黑體"/>
                <a:hlinkClick r:id="rId1"/>
              </a:rPr>
              <a:t>deterministic</a:t>
            </a:r>
            <a:r>
              <a:rPr b="0" lang="zh-TW" sz="1800" spc="-1" strike="noStrike">
                <a:solidFill>
                  <a:schemeClr val="dk1"/>
                </a:solidFill>
                <a:latin typeface="Times New Roman"/>
                <a:ea typeface="微軟正黑體"/>
              </a:rPr>
              <a:t>。</a:t>
            </a:r>
            <a:endParaRPr b="0" lang="en-US" sz="1800" spc="-1" strike="noStrike">
              <a:solidFill>
                <a:srgbClr val="000000"/>
              </a:solidFill>
              <a:latin typeface="Arial"/>
            </a:endParaRPr>
          </a:p>
          <a:p>
            <a:pPr defTabSz="914400">
              <a:lnSpc>
                <a:spcPct val="150000"/>
              </a:lnSpc>
            </a:pPr>
            <a:endParaRPr b="0" lang="en-US" sz="1800" spc="-1" strike="noStrike">
              <a:solidFill>
                <a:srgbClr val="000000"/>
              </a:solidFill>
              <a:latin typeface="Arial"/>
            </a:endParaRPr>
          </a:p>
          <a:p>
            <a:pPr defTabSz="914400">
              <a:lnSpc>
                <a:spcPct val="150000"/>
              </a:lnSpc>
            </a:pPr>
            <a:r>
              <a:rPr b="0" lang="zh-TW" sz="1800" spc="-1" strike="noStrike">
                <a:solidFill>
                  <a:schemeClr val="dk1"/>
                </a:solidFill>
                <a:latin typeface="Times New Roman"/>
                <a:ea typeface="微軟正黑體"/>
              </a:rPr>
              <a:t>對於 </a:t>
            </a:r>
            <a:r>
              <a:rPr b="0" lang="en-US" sz="1800" spc="-1" strike="noStrike">
                <a:solidFill>
                  <a:schemeClr val="dk1"/>
                </a:solidFill>
                <a:latin typeface="Times New Roman"/>
                <a:ea typeface="微軟正黑體"/>
              </a:rPr>
              <a:t>AXI3 </a:t>
            </a:r>
            <a:r>
              <a:rPr b="0" lang="zh-TW" sz="1800" spc="-1" strike="noStrike">
                <a:solidFill>
                  <a:schemeClr val="dk1"/>
                </a:solidFill>
                <a:latin typeface="Times New Roman"/>
                <a:ea typeface="微軟正黑體"/>
              </a:rPr>
              <a:t>而言，將 </a:t>
            </a:r>
            <a:r>
              <a:rPr b="0" lang="en-US" sz="1800" spc="-1" strike="noStrike">
                <a:solidFill>
                  <a:schemeClr val="dk1"/>
                </a:solidFill>
                <a:latin typeface="Times New Roman"/>
                <a:ea typeface="微軟正黑體"/>
              </a:rPr>
              <a:t>Atomic Access </a:t>
            </a:r>
            <a:r>
              <a:rPr b="0" lang="zh-TW" sz="1800" spc="-1" strike="noStrike">
                <a:solidFill>
                  <a:schemeClr val="dk1"/>
                </a:solidFill>
                <a:latin typeface="Times New Roman"/>
                <a:ea typeface="微軟正黑體"/>
              </a:rPr>
              <a:t>分為了以下兩種模式</a:t>
            </a:r>
            <a:endParaRPr b="0" lang="en-US" sz="1800" spc="-1" strike="noStrike">
              <a:solidFill>
                <a:srgbClr val="000000"/>
              </a:solidFill>
              <a:latin typeface="Arial"/>
            </a:endParaRPr>
          </a:p>
          <a:p>
            <a:pPr marL="285840" indent="-285840" defTabSz="914400">
              <a:lnSpc>
                <a:spcPct val="150000"/>
              </a:lnSpc>
              <a:buClr>
                <a:srgbClr val="000000"/>
              </a:buClr>
              <a:buFont typeface="Wingdings" charset="2"/>
              <a:buChar char=""/>
            </a:pPr>
            <a:r>
              <a:rPr b="1" lang="zh-TW" sz="1800" spc="-1" strike="noStrike">
                <a:solidFill>
                  <a:schemeClr val="dk1"/>
                </a:solidFill>
                <a:latin typeface="Times New Roman"/>
                <a:ea typeface="微軟正黑體"/>
              </a:rPr>
              <a:t>排發訪問 </a:t>
            </a:r>
            <a:r>
              <a:rPr b="1" lang="en-US" sz="1800" spc="-1" strike="noStrike">
                <a:solidFill>
                  <a:schemeClr val="dk1"/>
                </a:solidFill>
                <a:latin typeface="Times New Roman"/>
                <a:ea typeface="微軟正黑體"/>
              </a:rPr>
              <a:t>Exclusive</a:t>
            </a:r>
            <a:endParaRPr b="0" lang="en-US" sz="1800" spc="-1" strike="noStrike">
              <a:solidFill>
                <a:srgbClr val="000000"/>
              </a:solidFill>
              <a:latin typeface="Arial"/>
            </a:endParaRPr>
          </a:p>
          <a:p>
            <a:pPr marL="285840" indent="-285840" defTabSz="914400">
              <a:lnSpc>
                <a:spcPct val="150000"/>
              </a:lnSpc>
              <a:buClr>
                <a:srgbClr val="000000"/>
              </a:buClr>
              <a:buFont typeface="Wingdings" charset="2"/>
              <a:buChar char=""/>
            </a:pPr>
            <a:r>
              <a:rPr b="1" lang="zh-TW" sz="1800" spc="-1" strike="noStrike">
                <a:solidFill>
                  <a:schemeClr val="dk1"/>
                </a:solidFill>
                <a:latin typeface="Times New Roman"/>
                <a:ea typeface="微軟正黑體"/>
              </a:rPr>
              <a:t>鎖定訪問 </a:t>
            </a:r>
            <a:r>
              <a:rPr b="1" lang="en-US" sz="1800" spc="-1" strike="noStrike">
                <a:solidFill>
                  <a:schemeClr val="dk1"/>
                </a:solidFill>
                <a:latin typeface="Times New Roman"/>
                <a:ea typeface="微軟正黑體"/>
              </a:rPr>
              <a:t>Locked</a:t>
            </a:r>
            <a:endParaRPr b="0" lang="en-US" sz="1800" spc="-1" strike="noStrike">
              <a:solidFill>
                <a:srgbClr val="000000"/>
              </a:solidFill>
              <a:latin typeface="Arial"/>
            </a:endParaRPr>
          </a:p>
          <a:p>
            <a:pPr defTabSz="914400">
              <a:lnSpc>
                <a:spcPct val="150000"/>
              </a:lnSpc>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PlaceHolder 1"/>
          <p:cNvSpPr>
            <a:spLocks noGrp="1"/>
          </p:cNvSpPr>
          <p:nvPr>
            <p:ph type="title"/>
          </p:nvPr>
        </p:nvSpPr>
        <p:spPr>
          <a:xfrm>
            <a:off x="408600" y="-280440"/>
            <a:ext cx="6189480" cy="117864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4400" spc="-1" strike="noStrike">
                <a:solidFill>
                  <a:schemeClr val="dk1"/>
                </a:solidFill>
                <a:latin typeface="Times New Roman"/>
                <a:ea typeface="微軟正黑體"/>
              </a:rPr>
              <a:t>AXI Atomic Access</a:t>
            </a:r>
            <a:endParaRPr b="0" lang="en-US" sz="4400" spc="-1" strike="noStrike">
              <a:solidFill>
                <a:schemeClr val="dk1"/>
              </a:solidFill>
              <a:latin typeface="Univers"/>
            </a:endParaRPr>
          </a:p>
        </p:txBody>
      </p:sp>
      <p:sp>
        <p:nvSpPr>
          <p:cNvPr id="407" name="文字方塊 7"/>
          <p:cNvSpPr/>
          <p:nvPr/>
        </p:nvSpPr>
        <p:spPr>
          <a:xfrm>
            <a:off x="408600" y="1001880"/>
            <a:ext cx="11082960" cy="1308600"/>
          </a:xfrm>
          <a:prstGeom prst="rect">
            <a:avLst/>
          </a:prstGeom>
          <a:noFill/>
          <a:ln w="0">
            <a:noFill/>
          </a:ln>
        </p:spPr>
        <p:style>
          <a:lnRef idx="0"/>
          <a:fillRef idx="0"/>
          <a:effectRef idx="0"/>
          <a:fontRef idx="minor"/>
        </p:style>
        <p:txBody>
          <a:bodyPr lIns="90000" rIns="90000" tIns="45000" bIns="45000" anchor="t">
            <a:spAutoFit/>
          </a:bodyPr>
          <a:p>
            <a:pPr defTabSz="914400">
              <a:lnSpc>
                <a:spcPts val="1800"/>
              </a:lnSpc>
              <a:spcAft>
                <a:spcPts val="1199"/>
              </a:spcAft>
            </a:pPr>
            <a:r>
              <a:rPr b="0" lang="zh-TW" sz="1800" spc="-1" strike="noStrike">
                <a:solidFill>
                  <a:schemeClr val="dk1"/>
                </a:solidFill>
                <a:latin typeface="Times New Roman"/>
                <a:ea typeface="微軟正黑體"/>
              </a:rPr>
              <a:t>下圖說明了</a:t>
            </a:r>
            <a:r>
              <a:rPr b="0" lang="en-US" sz="1800" spc="-1" strike="noStrike">
                <a:solidFill>
                  <a:schemeClr val="dk1"/>
                </a:solidFill>
                <a:latin typeface="Times New Roman"/>
                <a:ea typeface="微軟正黑體"/>
              </a:rPr>
              <a:t> </a:t>
            </a:r>
            <a:r>
              <a:rPr b="0" lang="en-US" sz="1800" spc="-1" strike="noStrike">
                <a:solidFill>
                  <a:schemeClr val="dk1"/>
                </a:solidFill>
                <a:latin typeface="Times New Roman"/>
                <a:ea typeface="微軟正黑體"/>
              </a:rPr>
              <a:t>AXI 3 </a:t>
            </a:r>
            <a:r>
              <a:rPr b="0" lang="zh-TW" sz="1800" spc="-1" strike="noStrike">
                <a:solidFill>
                  <a:schemeClr val="dk1"/>
                </a:solidFill>
                <a:latin typeface="Times New Roman"/>
                <a:ea typeface="微軟正黑體"/>
              </a:rPr>
              <a:t>以及 </a:t>
            </a:r>
            <a:r>
              <a:rPr b="0" lang="en-US" sz="1800" spc="-1" strike="noStrike">
                <a:solidFill>
                  <a:schemeClr val="dk1"/>
                </a:solidFill>
                <a:latin typeface="Times New Roman"/>
                <a:ea typeface="微軟正黑體"/>
              </a:rPr>
              <a:t>AXI 4 </a:t>
            </a:r>
            <a:r>
              <a:rPr b="0" lang="zh-TW" sz="1800" spc="-1" strike="noStrike">
                <a:solidFill>
                  <a:schemeClr val="dk1"/>
                </a:solidFill>
                <a:latin typeface="Times New Roman"/>
                <a:ea typeface="微軟正黑體"/>
              </a:rPr>
              <a:t>的 </a:t>
            </a:r>
            <a:r>
              <a:rPr b="0" lang="en-US" sz="1800" spc="-1" strike="noStrike">
                <a:solidFill>
                  <a:schemeClr val="dk1"/>
                </a:solidFill>
                <a:latin typeface="Times New Roman"/>
                <a:ea typeface="微軟正黑體"/>
              </a:rPr>
              <a:t>Atomic Access </a:t>
            </a:r>
            <a:r>
              <a:rPr b="0" lang="zh-TW" sz="1800" spc="-1" strike="noStrike">
                <a:solidFill>
                  <a:schemeClr val="dk1"/>
                </a:solidFill>
                <a:latin typeface="Times New Roman"/>
                <a:ea typeface="微軟正黑體"/>
              </a:rPr>
              <a:t>機制的差異性，</a:t>
            </a:r>
            <a:r>
              <a:rPr b="0" lang="en-US" sz="1800" spc="-1" strike="noStrike">
                <a:solidFill>
                  <a:schemeClr val="dk1"/>
                </a:solidFill>
                <a:latin typeface="Times New Roman"/>
                <a:ea typeface="微軟正黑體"/>
              </a:rPr>
              <a:t>AXI 5 </a:t>
            </a:r>
            <a:r>
              <a:rPr b="0" lang="zh-TW" sz="1800" spc="-1" strike="noStrike">
                <a:solidFill>
                  <a:schemeClr val="dk1"/>
                </a:solidFill>
                <a:latin typeface="Times New Roman"/>
                <a:ea typeface="微軟正黑體"/>
              </a:rPr>
              <a:t>的改動最大，因此放在最後面說明。</a:t>
            </a:r>
            <a:endParaRPr b="0" lang="en-US" sz="1800" spc="-1" strike="noStrike">
              <a:solidFill>
                <a:srgbClr val="000000"/>
              </a:solidFill>
              <a:latin typeface="Arial"/>
            </a:endParaRPr>
          </a:p>
          <a:p>
            <a:pPr defTabSz="914400">
              <a:lnSpc>
                <a:spcPts val="1800"/>
              </a:lnSpc>
              <a:spcAft>
                <a:spcPts val="1199"/>
              </a:spcAft>
            </a:pPr>
            <a:endParaRPr b="0" lang="en-US" sz="1800" spc="-1" strike="noStrike">
              <a:solidFill>
                <a:srgbClr val="000000"/>
              </a:solidFill>
              <a:latin typeface="Arial"/>
            </a:endParaRPr>
          </a:p>
          <a:p>
            <a:pPr defTabSz="914400">
              <a:lnSpc>
                <a:spcPts val="1800"/>
              </a:lnSpc>
              <a:spcAft>
                <a:spcPts val="1199"/>
              </a:spcAft>
            </a:pPr>
            <a:r>
              <a:rPr b="0" lang="zh-TW" sz="1800" spc="-1" strike="noStrike">
                <a:solidFill>
                  <a:schemeClr val="dk1"/>
                </a:solidFill>
                <a:latin typeface="Times New Roman"/>
                <a:ea typeface="微軟正黑體"/>
              </a:rPr>
              <a:t>兩個模式中，</a:t>
            </a:r>
            <a:r>
              <a:rPr b="0" lang="en-US" sz="1800" spc="-1" strike="noStrike">
                <a:solidFill>
                  <a:schemeClr val="dk1"/>
                </a:solidFill>
                <a:latin typeface="Times New Roman"/>
                <a:ea typeface="微軟正黑體"/>
              </a:rPr>
              <a:t>Exlusive </a:t>
            </a:r>
            <a:r>
              <a:rPr b="0" lang="zh-TW" sz="1800" spc="-1" strike="noStrike">
                <a:solidFill>
                  <a:schemeClr val="dk1"/>
                </a:solidFill>
                <a:latin typeface="Times New Roman"/>
                <a:ea typeface="微軟正黑體"/>
              </a:rPr>
              <a:t>對匯流排效能影響更小，正是因為如此，</a:t>
            </a:r>
            <a:r>
              <a:rPr b="0" lang="en-US" sz="1800" spc="-1" strike="noStrike">
                <a:solidFill>
                  <a:schemeClr val="dk1"/>
                </a:solidFill>
                <a:latin typeface="Times New Roman"/>
                <a:ea typeface="微軟正黑體"/>
              </a:rPr>
              <a:t>AXI4 </a:t>
            </a:r>
            <a:r>
              <a:rPr b="0" lang="zh-TW" sz="1800" spc="-1" strike="noStrike">
                <a:solidFill>
                  <a:schemeClr val="dk1"/>
                </a:solidFill>
                <a:latin typeface="Times New Roman"/>
                <a:ea typeface="微軟正黑體"/>
              </a:rPr>
              <a:t>只有 </a:t>
            </a:r>
            <a:r>
              <a:rPr b="0" lang="en-US" sz="1800" spc="-1" strike="noStrike">
                <a:solidFill>
                  <a:schemeClr val="dk1"/>
                </a:solidFill>
                <a:latin typeface="Times New Roman"/>
                <a:ea typeface="微軟正黑體"/>
              </a:rPr>
              <a:t>Exclusive </a:t>
            </a:r>
            <a:r>
              <a:rPr b="0" lang="zh-TW" sz="1800" spc="-1" strike="noStrike">
                <a:solidFill>
                  <a:schemeClr val="dk1"/>
                </a:solidFill>
                <a:latin typeface="Times New Roman"/>
                <a:ea typeface="微軟正黑體"/>
              </a:rPr>
              <a:t>的方式，捨棄掉了 </a:t>
            </a:r>
            <a:r>
              <a:rPr b="0" lang="en-US" sz="1800" spc="-1" strike="noStrike">
                <a:solidFill>
                  <a:schemeClr val="dk1"/>
                </a:solidFill>
                <a:latin typeface="Times New Roman"/>
                <a:ea typeface="微軟正黑體"/>
              </a:rPr>
              <a:t>Locked </a:t>
            </a:r>
            <a:r>
              <a:rPr b="0" lang="zh-TW" sz="1800" spc="-1" strike="noStrike">
                <a:solidFill>
                  <a:schemeClr val="dk1"/>
                </a:solidFill>
                <a:latin typeface="Times New Roman"/>
                <a:ea typeface="微軟正黑體"/>
              </a:rPr>
              <a:t>存取的模式。</a:t>
            </a:r>
            <a:endParaRPr b="0" lang="en-US" sz="1800" spc="-1" strike="noStrike">
              <a:solidFill>
                <a:srgbClr val="000000"/>
              </a:solidFill>
              <a:latin typeface="Arial"/>
            </a:endParaRPr>
          </a:p>
        </p:txBody>
      </p:sp>
      <p:pic>
        <p:nvPicPr>
          <p:cNvPr id="408" name="圖片 1" descr=""/>
          <p:cNvPicPr/>
          <p:nvPr/>
        </p:nvPicPr>
        <p:blipFill>
          <a:blip r:embed="rId1"/>
          <a:stretch/>
        </p:blipFill>
        <p:spPr>
          <a:xfrm>
            <a:off x="155160" y="3128040"/>
            <a:ext cx="7914600" cy="3083400"/>
          </a:xfrm>
          <a:prstGeom prst="rect">
            <a:avLst/>
          </a:prstGeom>
          <a:ln w="0">
            <a:noFill/>
          </a:ln>
        </p:spPr>
      </p:pic>
      <p:pic>
        <p:nvPicPr>
          <p:cNvPr id="409" name="圖片 4" descr=""/>
          <p:cNvPicPr/>
          <p:nvPr/>
        </p:nvPicPr>
        <p:blipFill>
          <a:blip r:embed="rId2"/>
          <a:stretch/>
        </p:blipFill>
        <p:spPr>
          <a:xfrm>
            <a:off x="8163000" y="2262960"/>
            <a:ext cx="3872520" cy="2268720"/>
          </a:xfrm>
          <a:prstGeom prst="rect">
            <a:avLst/>
          </a:prstGeom>
          <a:ln w="0">
            <a:solidFill>
              <a:srgbClr val="000000"/>
            </a:solidFill>
          </a:ln>
        </p:spPr>
      </p:pic>
      <p:pic>
        <p:nvPicPr>
          <p:cNvPr id="410" name="圖片 6" descr=""/>
          <p:cNvPicPr/>
          <p:nvPr/>
        </p:nvPicPr>
        <p:blipFill>
          <a:blip r:embed="rId3"/>
          <a:stretch/>
        </p:blipFill>
        <p:spPr>
          <a:xfrm>
            <a:off x="8163000" y="4815360"/>
            <a:ext cx="3872520" cy="1673640"/>
          </a:xfrm>
          <a:prstGeom prst="rect">
            <a:avLst/>
          </a:prstGeom>
          <a:ln w="0">
            <a:solidFill>
              <a:srgbClr val="000000"/>
            </a:solid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PlaceHolder 1"/>
          <p:cNvSpPr>
            <a:spLocks noGrp="1"/>
          </p:cNvSpPr>
          <p:nvPr>
            <p:ph type="title"/>
          </p:nvPr>
        </p:nvSpPr>
        <p:spPr>
          <a:xfrm>
            <a:off x="408600" y="-280440"/>
            <a:ext cx="6189480" cy="117864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4400" spc="-1" strike="noStrike">
                <a:solidFill>
                  <a:schemeClr val="dk1"/>
                </a:solidFill>
                <a:latin typeface="Times New Roman"/>
                <a:ea typeface="微軟正黑體"/>
              </a:rPr>
              <a:t>AXI Atomic Access</a:t>
            </a:r>
            <a:endParaRPr b="0" lang="en-US" sz="4400" spc="-1" strike="noStrike">
              <a:solidFill>
                <a:schemeClr val="dk1"/>
              </a:solidFill>
              <a:latin typeface="Univers"/>
            </a:endParaRPr>
          </a:p>
        </p:txBody>
      </p:sp>
      <p:sp>
        <p:nvSpPr>
          <p:cNvPr id="412" name="文字方塊 7"/>
          <p:cNvSpPr/>
          <p:nvPr/>
        </p:nvSpPr>
        <p:spPr>
          <a:xfrm>
            <a:off x="408600" y="1090080"/>
            <a:ext cx="10499760" cy="20404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2000" spc="-1" strike="noStrike">
                <a:solidFill>
                  <a:schemeClr val="dk1"/>
                </a:solidFill>
                <a:latin typeface="Times New Roman"/>
                <a:ea typeface="微軟正黑體"/>
              </a:rPr>
              <a:t>Locked access:</a:t>
            </a:r>
            <a:endParaRPr b="0" lang="en-US" sz="20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r>
              <a:rPr b="0" lang="zh-TW" sz="1800" spc="-1" strike="noStrike">
                <a:solidFill>
                  <a:schemeClr val="dk1"/>
                </a:solidFill>
                <a:latin typeface="Times New Roman"/>
                <a:ea typeface="微軟正黑體"/>
              </a:rPr>
              <a:t>這個存取機制</a:t>
            </a:r>
            <a:r>
              <a:rPr b="0" lang="zh-TW" sz="1800" spc="-1" strike="noStrike">
                <a:solidFill>
                  <a:srgbClr val="ff0000"/>
                </a:solidFill>
                <a:latin typeface="Times New Roman"/>
                <a:ea typeface="微軟正黑體"/>
              </a:rPr>
              <a:t>只在 </a:t>
            </a:r>
            <a:r>
              <a:rPr b="0" lang="en-US" sz="1800" spc="-1" strike="noStrike">
                <a:solidFill>
                  <a:srgbClr val="ff0000"/>
                </a:solidFill>
                <a:latin typeface="Times New Roman"/>
                <a:ea typeface="微軟正黑體"/>
              </a:rPr>
              <a:t>AXI3 </a:t>
            </a:r>
            <a:r>
              <a:rPr b="0" lang="zh-TW" sz="1800" spc="-1" strike="noStrike">
                <a:solidFill>
                  <a:schemeClr val="dk1"/>
                </a:solidFill>
                <a:latin typeface="Times New Roman"/>
                <a:ea typeface="微軟正黑體"/>
              </a:rPr>
              <a:t>中使用，如下圖中所示，如果 </a:t>
            </a:r>
            <a:r>
              <a:rPr b="0" lang="en-US" sz="1800" spc="-1" strike="noStrike">
                <a:solidFill>
                  <a:schemeClr val="dk1"/>
                </a:solidFill>
                <a:latin typeface="Times New Roman"/>
                <a:ea typeface="微軟正黑體"/>
              </a:rPr>
              <a:t>Master0 </a:t>
            </a:r>
            <a:r>
              <a:rPr b="0" lang="zh-TW" sz="1800" spc="-1" strike="noStrike">
                <a:solidFill>
                  <a:schemeClr val="dk1"/>
                </a:solidFill>
                <a:latin typeface="Times New Roman"/>
                <a:ea typeface="微軟正黑體"/>
              </a:rPr>
              <a:t>正在用 </a:t>
            </a:r>
            <a:r>
              <a:rPr b="0" lang="en-US" sz="1800" spc="-1" strike="noStrike">
                <a:solidFill>
                  <a:schemeClr val="dk1"/>
                </a:solidFill>
                <a:latin typeface="Times New Roman"/>
                <a:ea typeface="微軟正黑體"/>
              </a:rPr>
              <a:t>Locked </a:t>
            </a:r>
            <a:r>
              <a:rPr b="0" lang="zh-TW" sz="1800" spc="-1" strike="noStrike">
                <a:solidFill>
                  <a:schemeClr val="dk1"/>
                </a:solidFill>
                <a:latin typeface="Times New Roman"/>
                <a:ea typeface="微軟正黑體"/>
              </a:rPr>
              <a:t>訪問 </a:t>
            </a:r>
            <a:r>
              <a:rPr b="0" lang="en-US" sz="1800" spc="-1" strike="noStrike">
                <a:solidFill>
                  <a:schemeClr val="dk1"/>
                </a:solidFill>
                <a:latin typeface="Times New Roman"/>
                <a:ea typeface="微軟正黑體"/>
              </a:rPr>
              <a:t>slave </a:t>
            </a:r>
            <a:r>
              <a:rPr b="0" lang="zh-TW" sz="1800" spc="-1" strike="noStrike">
                <a:solidFill>
                  <a:schemeClr val="dk1"/>
                </a:solidFill>
                <a:latin typeface="Times New Roman"/>
                <a:ea typeface="微軟正黑體"/>
              </a:rPr>
              <a:t>的話， </a:t>
            </a:r>
            <a:r>
              <a:rPr b="0" lang="en-US" sz="1800" spc="-1" strike="noStrike">
                <a:solidFill>
                  <a:schemeClr val="dk1"/>
                </a:solidFill>
                <a:latin typeface="Times New Roman"/>
                <a:ea typeface="微軟正黑體"/>
              </a:rPr>
              <a:t>pipeline</a:t>
            </a:r>
            <a:r>
              <a:rPr b="0" lang="zh-TW" sz="1800" spc="-1" strike="noStrike">
                <a:solidFill>
                  <a:schemeClr val="dk1"/>
                </a:solidFill>
                <a:latin typeface="Times New Roman"/>
                <a:ea typeface="微軟正黑體"/>
              </a:rPr>
              <a:t>已經鎖住了，其他所有的 </a:t>
            </a:r>
            <a:r>
              <a:rPr b="0" lang="en-US" sz="1800" spc="-1" strike="noStrike">
                <a:solidFill>
                  <a:schemeClr val="dk1"/>
                </a:solidFill>
                <a:latin typeface="Times New Roman"/>
                <a:ea typeface="微軟正黑體"/>
              </a:rPr>
              <a:t>Master </a:t>
            </a:r>
            <a:r>
              <a:rPr b="0" lang="zh-TW" sz="1800" spc="-1" strike="noStrike">
                <a:solidFill>
                  <a:schemeClr val="dk1"/>
                </a:solidFill>
                <a:latin typeface="Times New Roman"/>
                <a:ea typeface="微軟正黑體"/>
              </a:rPr>
              <a:t>訪問 </a:t>
            </a:r>
            <a:r>
              <a:rPr b="0" lang="en-US" sz="1800" spc="-1" strike="noStrike">
                <a:solidFill>
                  <a:schemeClr val="dk1"/>
                </a:solidFill>
                <a:latin typeface="Times New Roman"/>
                <a:ea typeface="微軟正黑體"/>
              </a:rPr>
              <a:t>slave </a:t>
            </a:r>
            <a:r>
              <a:rPr b="0" lang="zh-TW" sz="1800" spc="-1" strike="noStrike">
                <a:solidFill>
                  <a:schemeClr val="dk1"/>
                </a:solidFill>
                <a:latin typeface="Times New Roman"/>
                <a:ea typeface="微軟正黑體"/>
              </a:rPr>
              <a:t>的路徑都會被阻塞住，不允許發起訪問。</a:t>
            </a:r>
            <a:endParaRPr b="0" lang="en-US" sz="1800" spc="-1" strike="noStrike">
              <a:solidFill>
                <a:srgbClr val="000000"/>
              </a:solidFill>
              <a:latin typeface="Arial"/>
            </a:endParaRPr>
          </a:p>
          <a:p>
            <a:pPr defTabSz="914400">
              <a:lnSpc>
                <a:spcPct val="100000"/>
              </a:lnSpc>
            </a:pPr>
            <a:r>
              <a:rPr b="0" lang="zh-TW" sz="1800" spc="-1" strike="noStrike">
                <a:solidFill>
                  <a:schemeClr val="dk1"/>
                </a:solidFill>
                <a:latin typeface="Times New Roman"/>
                <a:ea typeface="微軟正黑體"/>
              </a:rPr>
              <a:t>圖中只給了兩個 </a:t>
            </a:r>
            <a:r>
              <a:rPr b="0" lang="en-US" sz="1800" spc="-1" strike="noStrike">
                <a:solidFill>
                  <a:schemeClr val="dk1"/>
                </a:solidFill>
                <a:latin typeface="Times New Roman"/>
                <a:ea typeface="微軟正黑體"/>
              </a:rPr>
              <a:t>Master </a:t>
            </a:r>
            <a:r>
              <a:rPr b="0" lang="zh-TW" sz="1800" spc="-1" strike="noStrike">
                <a:solidFill>
                  <a:schemeClr val="dk1"/>
                </a:solidFill>
                <a:latin typeface="Times New Roman"/>
                <a:ea typeface="微軟正黑體"/>
              </a:rPr>
              <a:t>的例子，更多的 </a:t>
            </a:r>
            <a:r>
              <a:rPr b="0" lang="en-US" sz="1800" spc="-1" strike="noStrike">
                <a:solidFill>
                  <a:schemeClr val="dk1"/>
                </a:solidFill>
                <a:latin typeface="Times New Roman"/>
                <a:ea typeface="微軟正黑體"/>
              </a:rPr>
              <a:t>Master </a:t>
            </a:r>
            <a:r>
              <a:rPr b="0" lang="zh-TW" sz="1800" spc="-1" strike="noStrike">
                <a:solidFill>
                  <a:schemeClr val="dk1"/>
                </a:solidFill>
                <a:latin typeface="Times New Roman"/>
                <a:ea typeface="微軟正黑體"/>
              </a:rPr>
              <a:t>也是一樣的，這個機制，很自然的就可以知道，非常慢，</a:t>
            </a:r>
            <a:r>
              <a:rPr b="1" lang="zh-TW" sz="1800" spc="-1" strike="noStrike">
                <a:solidFill>
                  <a:schemeClr val="dk1"/>
                </a:solidFill>
                <a:latin typeface="Times New Roman"/>
                <a:ea typeface="微軟正黑體"/>
              </a:rPr>
              <a:t>它對 </a:t>
            </a:r>
            <a:r>
              <a:rPr b="1" lang="en-US" sz="1800" spc="-1" strike="noStrike">
                <a:solidFill>
                  <a:schemeClr val="dk1"/>
                </a:solidFill>
                <a:latin typeface="Times New Roman"/>
                <a:ea typeface="微軟正黑體"/>
              </a:rPr>
              <a:t>BUS </a:t>
            </a:r>
            <a:r>
              <a:rPr b="1" lang="zh-TW" sz="1800" spc="-1" strike="noStrike">
                <a:solidFill>
                  <a:schemeClr val="dk1"/>
                </a:solidFill>
                <a:latin typeface="Times New Roman"/>
                <a:ea typeface="微軟正黑體"/>
              </a:rPr>
              <a:t>的性能影響是很大的。</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pic>
        <p:nvPicPr>
          <p:cNvPr id="413" name="圖片 9" descr=""/>
          <p:cNvPicPr/>
          <p:nvPr/>
        </p:nvPicPr>
        <p:blipFill>
          <a:blip r:embed="rId1"/>
          <a:stretch/>
        </p:blipFill>
        <p:spPr>
          <a:xfrm>
            <a:off x="2680920" y="3188160"/>
            <a:ext cx="6829200" cy="3390120"/>
          </a:xfrm>
          <a:prstGeom prst="rect">
            <a:avLst/>
          </a:prstGeom>
          <a:ln w="0">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PlaceHolder 1"/>
          <p:cNvSpPr>
            <a:spLocks noGrp="1"/>
          </p:cNvSpPr>
          <p:nvPr>
            <p:ph type="title"/>
          </p:nvPr>
        </p:nvSpPr>
        <p:spPr>
          <a:xfrm>
            <a:off x="408600" y="-280440"/>
            <a:ext cx="6189480" cy="117864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4400" spc="-1" strike="noStrike">
                <a:solidFill>
                  <a:schemeClr val="dk1"/>
                </a:solidFill>
                <a:latin typeface="Times New Roman"/>
                <a:ea typeface="微軟正黑體"/>
              </a:rPr>
              <a:t>AXI Atomic Access</a:t>
            </a:r>
            <a:endParaRPr b="0" lang="en-US" sz="4400" spc="-1" strike="noStrike">
              <a:solidFill>
                <a:schemeClr val="dk1"/>
              </a:solidFill>
              <a:latin typeface="Univers"/>
            </a:endParaRPr>
          </a:p>
        </p:txBody>
      </p:sp>
      <p:pic>
        <p:nvPicPr>
          <p:cNvPr id="415" name="圖片 3" descr=""/>
          <p:cNvPicPr/>
          <p:nvPr/>
        </p:nvPicPr>
        <p:blipFill>
          <a:blip r:embed="rId1"/>
          <a:stretch/>
        </p:blipFill>
        <p:spPr>
          <a:xfrm>
            <a:off x="552600" y="3280680"/>
            <a:ext cx="7050240" cy="2958840"/>
          </a:xfrm>
          <a:prstGeom prst="rect">
            <a:avLst/>
          </a:prstGeom>
          <a:ln w="0">
            <a:noFill/>
          </a:ln>
        </p:spPr>
      </p:pic>
      <p:sp>
        <p:nvSpPr>
          <p:cNvPr id="416" name="文字方塊 4"/>
          <p:cNvSpPr/>
          <p:nvPr/>
        </p:nvSpPr>
        <p:spPr>
          <a:xfrm>
            <a:off x="408600" y="1090080"/>
            <a:ext cx="10755720" cy="22381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pc="-1" strike="noStrike">
                <a:solidFill>
                  <a:schemeClr val="dk1"/>
                </a:solidFill>
                <a:latin typeface="Times New Roman"/>
                <a:ea typeface="微軟正黑體"/>
              </a:rPr>
              <a:t>Exclusive access:</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ts val="1800"/>
              </a:lnSpc>
              <a:spcAft>
                <a:spcPts val="1199"/>
              </a:spcAft>
            </a:pPr>
            <a:r>
              <a:rPr b="0" lang="en-US" sz="1800" spc="-1" strike="noStrike">
                <a:solidFill>
                  <a:schemeClr val="dk1"/>
                </a:solidFill>
                <a:latin typeface="Times New Roman"/>
                <a:ea typeface="微軟正黑體"/>
              </a:rPr>
              <a:t>Master </a:t>
            </a:r>
            <a:r>
              <a:rPr b="0" lang="zh-TW" sz="1800" spc="-1" strike="noStrike">
                <a:solidFill>
                  <a:schemeClr val="dk1"/>
                </a:solidFill>
                <a:latin typeface="Times New Roman"/>
                <a:ea typeface="微軟正黑體"/>
              </a:rPr>
              <a:t>對某個地址發起 </a:t>
            </a:r>
            <a:r>
              <a:rPr b="0" lang="en-US" sz="1800" spc="-1" strike="noStrike">
                <a:solidFill>
                  <a:schemeClr val="dk1"/>
                </a:solidFill>
                <a:latin typeface="Times New Roman"/>
                <a:ea typeface="微軟正黑體"/>
              </a:rPr>
              <a:t>exclusive read</a:t>
            </a:r>
            <a:r>
              <a:rPr b="0" lang="zh-TW" sz="1800" spc="-1" strike="noStrike">
                <a:solidFill>
                  <a:schemeClr val="dk1"/>
                </a:solidFill>
                <a:latin typeface="Times New Roman"/>
                <a:ea typeface="微軟正黑體"/>
              </a:rPr>
              <a:t>；</a:t>
            </a:r>
            <a:endParaRPr b="0" lang="en-US" sz="1800" spc="-1" strike="noStrike">
              <a:solidFill>
                <a:srgbClr val="000000"/>
              </a:solidFill>
              <a:latin typeface="Arial"/>
            </a:endParaRPr>
          </a:p>
          <a:p>
            <a:pPr defTabSz="914400">
              <a:lnSpc>
                <a:spcPts val="1800"/>
              </a:lnSpc>
              <a:spcAft>
                <a:spcPts val="1199"/>
              </a:spcAft>
            </a:pPr>
            <a:r>
              <a:rPr b="0" lang="zh-TW" sz="1800" spc="-1" strike="noStrike">
                <a:solidFill>
                  <a:schemeClr val="dk1"/>
                </a:solidFill>
                <a:latin typeface="Times New Roman"/>
                <a:ea typeface="微軟正黑體"/>
              </a:rPr>
              <a:t>過了一會兒，</a:t>
            </a:r>
            <a:r>
              <a:rPr b="0" lang="en-US" sz="1800" spc="-1" strike="noStrike">
                <a:solidFill>
                  <a:schemeClr val="dk1"/>
                </a:solidFill>
                <a:latin typeface="Times New Roman"/>
                <a:ea typeface="微軟正黑體"/>
              </a:rPr>
              <a:t>Master </a:t>
            </a:r>
            <a:r>
              <a:rPr b="0" lang="zh-TW" sz="1800" spc="-1" strike="noStrike">
                <a:solidFill>
                  <a:schemeClr val="dk1"/>
                </a:solidFill>
                <a:latin typeface="Times New Roman"/>
                <a:ea typeface="微軟正黑體"/>
              </a:rPr>
              <a:t>嘗試對同樣的位址進行 </a:t>
            </a:r>
            <a:r>
              <a:rPr b="0" lang="en-US" sz="1800" spc="-1" strike="noStrike">
                <a:solidFill>
                  <a:schemeClr val="dk1"/>
                </a:solidFill>
                <a:latin typeface="Times New Roman"/>
                <a:ea typeface="微軟正黑體"/>
              </a:rPr>
              <a:t>exclusive write </a:t>
            </a:r>
            <a:r>
              <a:rPr b="0" lang="zh-TW" sz="1800" spc="-1" strike="noStrike">
                <a:solidFill>
                  <a:schemeClr val="dk1"/>
                </a:solidFill>
                <a:latin typeface="Times New Roman"/>
                <a:ea typeface="微軟正黑體"/>
              </a:rPr>
              <a:t>來完成整個 </a:t>
            </a:r>
            <a:r>
              <a:rPr b="0" lang="en-US" sz="1800" spc="-1" strike="noStrike">
                <a:solidFill>
                  <a:schemeClr val="dk1"/>
                </a:solidFill>
                <a:latin typeface="Times New Roman"/>
                <a:ea typeface="微軟正黑體"/>
              </a:rPr>
              <a:t>exclusive operation</a:t>
            </a:r>
            <a:r>
              <a:rPr b="0" lang="zh-TW" sz="1800" spc="-1" strike="noStrike">
                <a:solidFill>
                  <a:schemeClr val="dk1"/>
                </a:solidFill>
                <a:latin typeface="Times New Roman"/>
                <a:ea typeface="微軟正黑體"/>
              </a:rPr>
              <a:t>；</a:t>
            </a:r>
            <a:endParaRPr b="0" lang="en-US" sz="1800" spc="-1" strike="noStrike">
              <a:solidFill>
                <a:srgbClr val="000000"/>
              </a:solidFill>
              <a:latin typeface="Arial"/>
            </a:endParaRPr>
          </a:p>
          <a:p>
            <a:pPr defTabSz="914400">
              <a:lnSpc>
                <a:spcPts val="1800"/>
              </a:lnSpc>
              <a:spcAft>
                <a:spcPts val="1199"/>
              </a:spcAft>
            </a:pPr>
            <a:r>
              <a:rPr b="0" lang="zh-TW" sz="1800" spc="-1" strike="noStrike">
                <a:solidFill>
                  <a:schemeClr val="dk1"/>
                </a:solidFill>
                <a:latin typeface="Times New Roman"/>
                <a:ea typeface="微軟正黑體"/>
              </a:rPr>
              <a:t>如果在讀寫之間沒有別的 </a:t>
            </a:r>
            <a:r>
              <a:rPr b="0" lang="en-US" sz="1800" spc="-1" strike="noStrike">
                <a:solidFill>
                  <a:schemeClr val="dk1"/>
                </a:solidFill>
                <a:latin typeface="Times New Roman"/>
                <a:ea typeface="微軟正黑體"/>
              </a:rPr>
              <a:t>Master </a:t>
            </a:r>
            <a:r>
              <a:rPr b="0" lang="zh-TW" sz="1800" spc="-1" strike="noStrike">
                <a:solidFill>
                  <a:schemeClr val="dk1"/>
                </a:solidFill>
                <a:latin typeface="Times New Roman"/>
                <a:ea typeface="微軟正黑體"/>
              </a:rPr>
              <a:t>往這個位址寫數據，則上述的 </a:t>
            </a:r>
            <a:r>
              <a:rPr b="0" lang="en-US" sz="1800" spc="-1" strike="noStrike">
                <a:solidFill>
                  <a:schemeClr val="dk1"/>
                </a:solidFill>
                <a:latin typeface="Times New Roman"/>
                <a:ea typeface="微軟正黑體"/>
              </a:rPr>
              <a:t>exclusive write </a:t>
            </a:r>
            <a:r>
              <a:rPr b="0" lang="zh-TW" sz="1800" spc="-1" strike="noStrike">
                <a:solidFill>
                  <a:schemeClr val="dk1"/>
                </a:solidFill>
                <a:latin typeface="Times New Roman"/>
                <a:ea typeface="微軟正黑體"/>
              </a:rPr>
              <a:t>成功，否則失敗；</a:t>
            </a:r>
            <a:endParaRPr b="0" lang="en-US" sz="1800" spc="-1" strike="noStrike">
              <a:solidFill>
                <a:srgbClr val="000000"/>
              </a:solidFill>
              <a:latin typeface="Arial"/>
            </a:endParaRPr>
          </a:p>
          <a:p>
            <a:pPr defTabSz="914400">
              <a:lnSpc>
                <a:spcPts val="1800"/>
              </a:lnSpc>
              <a:spcAft>
                <a:spcPts val="1199"/>
              </a:spcAft>
            </a:pPr>
            <a:r>
              <a:rPr b="0" lang="zh-TW" sz="1800" spc="-1" strike="noStrike">
                <a:solidFill>
                  <a:schemeClr val="dk1"/>
                </a:solidFill>
                <a:latin typeface="Times New Roman"/>
                <a:ea typeface="微軟正黑體"/>
              </a:rPr>
              <a:t>對於 </a:t>
            </a:r>
            <a:r>
              <a:rPr b="0" lang="en-US" sz="1800" spc="-1" strike="noStrike">
                <a:solidFill>
                  <a:schemeClr val="dk1"/>
                </a:solidFill>
                <a:latin typeface="Times New Roman"/>
                <a:ea typeface="微軟正黑體"/>
              </a:rPr>
              <a:t>Exclusive access </a:t>
            </a:r>
            <a:r>
              <a:rPr b="0" lang="zh-TW" sz="1800" spc="-1" strike="noStrike">
                <a:solidFill>
                  <a:schemeClr val="dk1"/>
                </a:solidFill>
                <a:latin typeface="Times New Roman"/>
                <a:ea typeface="微軟正黑體"/>
              </a:rPr>
              <a:t>存取方式，若存取成功，</a:t>
            </a:r>
            <a:r>
              <a:rPr b="0" lang="en-US" sz="1800" spc="-1" strike="noStrike">
                <a:solidFill>
                  <a:schemeClr val="dk1"/>
                </a:solidFill>
                <a:latin typeface="Times New Roman"/>
                <a:ea typeface="微軟正黑體"/>
              </a:rPr>
              <a:t>slave </a:t>
            </a:r>
            <a:r>
              <a:rPr b="0" lang="zh-TW" sz="1800" spc="-1" strike="noStrike">
                <a:solidFill>
                  <a:schemeClr val="dk1"/>
                </a:solidFill>
                <a:latin typeface="Times New Roman"/>
                <a:ea typeface="微軟正黑體"/>
              </a:rPr>
              <a:t>返回 </a:t>
            </a:r>
            <a:r>
              <a:rPr b="0" lang="en-US" sz="1800" spc="-1" strike="noStrike">
                <a:solidFill>
                  <a:schemeClr val="dk1"/>
                </a:solidFill>
                <a:latin typeface="Times New Roman"/>
                <a:ea typeface="微軟正黑體"/>
              </a:rPr>
              <a:t>master </a:t>
            </a:r>
            <a:r>
              <a:rPr b="0" lang="zh-TW" sz="1800" spc="-1" strike="noStrike">
                <a:solidFill>
                  <a:schemeClr val="dk1"/>
                </a:solidFill>
                <a:latin typeface="Times New Roman"/>
                <a:ea typeface="微軟正黑體"/>
              </a:rPr>
              <a:t>一個 </a:t>
            </a:r>
            <a:r>
              <a:rPr b="0" lang="en-US" sz="1800" spc="-1" strike="noStrike">
                <a:solidFill>
                  <a:schemeClr val="dk1"/>
                </a:solidFill>
                <a:latin typeface="Times New Roman"/>
                <a:ea typeface="微軟正黑體"/>
              </a:rPr>
              <a:t>EXOKAY</a:t>
            </a:r>
            <a:r>
              <a:rPr b="0" lang="zh-TW" sz="1800" spc="-1" strike="noStrike">
                <a:solidFill>
                  <a:schemeClr val="dk1"/>
                </a:solidFill>
                <a:latin typeface="Times New Roman"/>
                <a:ea typeface="微軟正黑體"/>
              </a:rPr>
              <a:t>。若存取失敗，</a:t>
            </a:r>
            <a:r>
              <a:rPr b="0" lang="en-US" sz="1800" spc="-1" strike="noStrike">
                <a:solidFill>
                  <a:schemeClr val="dk1"/>
                </a:solidFill>
                <a:latin typeface="Times New Roman"/>
                <a:ea typeface="微軟正黑體"/>
              </a:rPr>
              <a:t>slave </a:t>
            </a:r>
            <a:r>
              <a:rPr b="0" lang="zh-TW" sz="1800" spc="-1" strike="noStrike">
                <a:solidFill>
                  <a:schemeClr val="dk1"/>
                </a:solidFill>
                <a:latin typeface="Times New Roman"/>
                <a:ea typeface="微軟正黑體"/>
              </a:rPr>
              <a:t>回 </a:t>
            </a:r>
            <a:r>
              <a:rPr b="0" lang="en-US" sz="1800" spc="-1" strike="noStrike">
                <a:solidFill>
                  <a:schemeClr val="dk1"/>
                </a:solidFill>
                <a:latin typeface="Times New Roman"/>
                <a:ea typeface="微軟正黑體"/>
              </a:rPr>
              <a:t>OKAY</a:t>
            </a:r>
            <a:endParaRPr b="0" lang="en-US" sz="1800" spc="-1" strike="noStrike">
              <a:solidFill>
                <a:srgbClr val="000000"/>
              </a:solidFill>
              <a:latin typeface="Arial"/>
            </a:endParaRPr>
          </a:p>
        </p:txBody>
      </p:sp>
      <p:pic>
        <p:nvPicPr>
          <p:cNvPr id="417" name="圖片 5" descr=""/>
          <p:cNvPicPr/>
          <p:nvPr/>
        </p:nvPicPr>
        <p:blipFill>
          <a:blip r:embed="rId2"/>
          <a:stretch/>
        </p:blipFill>
        <p:spPr>
          <a:xfrm>
            <a:off x="7400520" y="3778920"/>
            <a:ext cx="4704840" cy="1799280"/>
          </a:xfrm>
          <a:prstGeom prst="rect">
            <a:avLst/>
          </a:prstGeom>
          <a:ln w="0">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PlaceHolder 1"/>
          <p:cNvSpPr>
            <a:spLocks noGrp="1"/>
          </p:cNvSpPr>
          <p:nvPr>
            <p:ph type="title"/>
          </p:nvPr>
        </p:nvSpPr>
        <p:spPr>
          <a:xfrm>
            <a:off x="408600" y="-280440"/>
            <a:ext cx="6189480" cy="117864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4400" spc="-1" strike="noStrike">
                <a:solidFill>
                  <a:schemeClr val="dk1"/>
                </a:solidFill>
                <a:latin typeface="Times New Roman"/>
                <a:ea typeface="微軟正黑體"/>
              </a:rPr>
              <a:t>AXI Atomic Access</a:t>
            </a:r>
            <a:endParaRPr b="0" lang="en-US" sz="4400" spc="-1" strike="noStrike">
              <a:solidFill>
                <a:schemeClr val="dk1"/>
              </a:solidFill>
              <a:latin typeface="Univers"/>
            </a:endParaRPr>
          </a:p>
        </p:txBody>
      </p:sp>
      <p:sp>
        <p:nvSpPr>
          <p:cNvPr id="419" name="文字方塊 4"/>
          <p:cNvSpPr/>
          <p:nvPr/>
        </p:nvSpPr>
        <p:spPr>
          <a:xfrm>
            <a:off x="408600" y="899280"/>
            <a:ext cx="11535480" cy="3671640"/>
          </a:xfrm>
          <a:prstGeom prst="rect">
            <a:avLst/>
          </a:prstGeom>
          <a:noFill/>
          <a:ln w="0">
            <a:noFill/>
          </a:ln>
        </p:spPr>
        <p:style>
          <a:lnRef idx="0"/>
          <a:fillRef idx="0"/>
          <a:effectRef idx="0"/>
          <a:fontRef idx="minor"/>
        </p:style>
        <p:txBody>
          <a:bodyPr lIns="90000" rIns="90000" tIns="45000" bIns="45000" anchor="t">
            <a:spAutoFit/>
          </a:bodyPr>
          <a:p>
            <a:pPr defTabSz="914400">
              <a:lnSpc>
                <a:spcPts val="1800"/>
              </a:lnSpc>
              <a:spcAft>
                <a:spcPts val="1199"/>
              </a:spcAft>
            </a:pPr>
            <a:r>
              <a:rPr b="0" lang="zh-TW" sz="1600" spc="-1" strike="noStrike">
                <a:solidFill>
                  <a:schemeClr val="dk1"/>
                </a:solidFill>
                <a:latin typeface="Times New Roman"/>
                <a:ea typeface="微軟正黑體"/>
              </a:rPr>
              <a:t>另外上面的機制肯定是需要額外的邏輯來支援的，一般是在</a:t>
            </a:r>
            <a:r>
              <a:rPr b="0" lang="en-US" sz="1600" spc="-1" strike="noStrike">
                <a:solidFill>
                  <a:schemeClr val="dk1"/>
                </a:solidFill>
                <a:latin typeface="Times New Roman"/>
                <a:ea typeface="微軟正黑體"/>
              </a:rPr>
              <a:t> </a:t>
            </a:r>
            <a:r>
              <a:rPr b="0" lang="en-US" sz="1600" spc="-1" strike="noStrike">
                <a:solidFill>
                  <a:schemeClr val="dk1"/>
                </a:solidFill>
                <a:latin typeface="Times New Roman"/>
                <a:ea typeface="微軟正黑體"/>
              </a:rPr>
              <a:t>interconnect </a:t>
            </a:r>
            <a:r>
              <a:rPr b="0" lang="zh-TW" sz="1600" spc="-1" strike="noStrike">
                <a:solidFill>
                  <a:schemeClr val="dk1"/>
                </a:solidFill>
                <a:latin typeface="Times New Roman"/>
                <a:ea typeface="微軟正黑體"/>
              </a:rPr>
              <a:t>或 </a:t>
            </a:r>
            <a:r>
              <a:rPr b="0" lang="en-US" sz="1600" spc="-1" strike="noStrike">
                <a:solidFill>
                  <a:schemeClr val="dk1"/>
                </a:solidFill>
                <a:latin typeface="Times New Roman"/>
                <a:ea typeface="微軟正黑體"/>
              </a:rPr>
              <a:t>slave </a:t>
            </a:r>
            <a:r>
              <a:rPr b="0" lang="zh-TW" sz="1600" spc="-1" strike="noStrike">
                <a:solidFill>
                  <a:schemeClr val="dk1"/>
                </a:solidFill>
                <a:latin typeface="Times New Roman"/>
                <a:ea typeface="微軟正黑體"/>
              </a:rPr>
              <a:t>上增加 </a:t>
            </a:r>
            <a:r>
              <a:rPr b="0" lang="en-US" sz="1600" spc="-1" strike="noStrike">
                <a:solidFill>
                  <a:schemeClr val="dk1"/>
                </a:solidFill>
                <a:latin typeface="Times New Roman"/>
                <a:ea typeface="微軟正黑體"/>
              </a:rPr>
              <a:t>Monitor </a:t>
            </a:r>
            <a:r>
              <a:rPr b="0" lang="zh-TW" sz="1600" spc="-1" strike="noStrike">
                <a:solidFill>
                  <a:schemeClr val="dk1"/>
                </a:solidFill>
                <a:latin typeface="Times New Roman"/>
                <a:ea typeface="微軟正黑體"/>
              </a:rPr>
              <a:t>來實現，接下來我們看一下具體的例子是怎麼實現的（以下所有的存取都是 </a:t>
            </a:r>
            <a:r>
              <a:rPr b="0" lang="en-US" sz="1600" spc="-1" strike="noStrike">
                <a:solidFill>
                  <a:schemeClr val="dk1"/>
                </a:solidFill>
                <a:latin typeface="Times New Roman"/>
                <a:ea typeface="微軟正黑體"/>
              </a:rPr>
              <a:t>exclusive </a:t>
            </a:r>
            <a:r>
              <a:rPr b="0" lang="zh-TW" sz="1600" spc="-1" strike="noStrike">
                <a:solidFill>
                  <a:schemeClr val="dk1"/>
                </a:solidFill>
                <a:latin typeface="Times New Roman"/>
                <a:ea typeface="微軟正黑體"/>
              </a:rPr>
              <a:t>存取）。</a:t>
            </a:r>
            <a:endParaRPr b="0" lang="en-US" sz="1600" spc="-1" strike="noStrike">
              <a:solidFill>
                <a:srgbClr val="000000"/>
              </a:solidFill>
              <a:latin typeface="Arial"/>
            </a:endParaRPr>
          </a:p>
          <a:p>
            <a:pPr defTabSz="914400">
              <a:lnSpc>
                <a:spcPts val="1800"/>
              </a:lnSpc>
              <a:spcAft>
                <a:spcPts val="1199"/>
              </a:spcAft>
            </a:pPr>
            <a:r>
              <a:rPr b="1" lang="zh-TW" sz="1800" spc="-1" strike="noStrike">
                <a:solidFill>
                  <a:schemeClr val="dk1"/>
                </a:solidFill>
                <a:latin typeface="Times New Roman"/>
                <a:ea typeface="微軟正黑體"/>
              </a:rPr>
              <a:t>首先看第一個例子</a:t>
            </a:r>
            <a:r>
              <a:rPr b="0" lang="zh-TW" sz="1800" spc="-1" strike="noStrike">
                <a:solidFill>
                  <a:schemeClr val="dk1"/>
                </a:solidFill>
                <a:latin typeface="Times New Roman"/>
                <a:ea typeface="微軟正黑體"/>
              </a:rPr>
              <a:t>：</a:t>
            </a:r>
            <a:endParaRPr b="0" lang="en-US" sz="1800" spc="-1" strike="noStrike">
              <a:solidFill>
                <a:srgbClr val="000000"/>
              </a:solidFill>
              <a:latin typeface="Arial"/>
            </a:endParaRPr>
          </a:p>
          <a:p>
            <a:pPr defTabSz="914400">
              <a:lnSpc>
                <a:spcPts val="1800"/>
              </a:lnSpc>
              <a:spcAft>
                <a:spcPts val="1199"/>
              </a:spcAft>
            </a:pPr>
            <a:r>
              <a:rPr b="0" lang="en-US" sz="1400" spc="-1" strike="noStrike">
                <a:solidFill>
                  <a:schemeClr val="dk1"/>
                </a:solidFill>
                <a:latin typeface="Times New Roman"/>
                <a:ea typeface="微軟正黑體"/>
              </a:rPr>
              <a:t>Master0 </a:t>
            </a:r>
            <a:r>
              <a:rPr b="0" lang="zh-TW" sz="1400" spc="-1" strike="noStrike">
                <a:solidFill>
                  <a:schemeClr val="dk1"/>
                </a:solidFill>
                <a:latin typeface="Times New Roman"/>
                <a:ea typeface="微軟正黑體"/>
              </a:rPr>
              <a:t>先讀 </a:t>
            </a:r>
            <a:r>
              <a:rPr b="0" lang="en-US" sz="1400" spc="-1" strike="noStrike">
                <a:solidFill>
                  <a:schemeClr val="dk1"/>
                </a:solidFill>
                <a:latin typeface="Times New Roman"/>
                <a:ea typeface="微軟正黑體"/>
              </a:rPr>
              <a:t>0xA000 </a:t>
            </a:r>
            <a:r>
              <a:rPr b="0" lang="zh-TW" sz="1400" spc="-1" strike="noStrike">
                <a:solidFill>
                  <a:schemeClr val="dk1"/>
                </a:solidFill>
                <a:latin typeface="Times New Roman"/>
                <a:ea typeface="微軟正黑體"/>
              </a:rPr>
              <a:t>這個位址，沒有問題，</a:t>
            </a:r>
            <a:r>
              <a:rPr b="0" lang="en-US" sz="1400" spc="-1" strike="noStrike">
                <a:solidFill>
                  <a:schemeClr val="dk1"/>
                </a:solidFill>
                <a:latin typeface="Times New Roman"/>
                <a:ea typeface="微軟正黑體"/>
              </a:rPr>
              <a:t>Monitor </a:t>
            </a:r>
            <a:r>
              <a:rPr b="0" lang="zh-TW" sz="1400" spc="-1" strike="noStrike">
                <a:solidFill>
                  <a:schemeClr val="dk1"/>
                </a:solidFill>
                <a:latin typeface="Times New Roman"/>
                <a:ea typeface="微軟正黑體"/>
              </a:rPr>
              <a:t>會記錄下這個位址以及對應的 </a:t>
            </a:r>
            <a:r>
              <a:rPr b="0" lang="en-US" sz="1400" spc="-1" strike="noStrike">
                <a:solidFill>
                  <a:schemeClr val="dk1"/>
                </a:solidFill>
                <a:latin typeface="Times New Roman"/>
                <a:ea typeface="微軟正黑體"/>
              </a:rPr>
              <a:t>Master ID </a:t>
            </a:r>
            <a:r>
              <a:rPr b="0" lang="zh-TW" sz="1400" spc="-1" strike="noStrike">
                <a:solidFill>
                  <a:schemeClr val="dk1"/>
                </a:solidFill>
                <a:latin typeface="Times New Roman"/>
                <a:ea typeface="微軟正黑體"/>
              </a:rPr>
              <a:t>號碼。返回 </a:t>
            </a:r>
            <a:r>
              <a:rPr b="0" lang="en-US" sz="1400" spc="-1" strike="noStrike">
                <a:solidFill>
                  <a:schemeClr val="dk1"/>
                </a:solidFill>
                <a:latin typeface="Times New Roman"/>
                <a:ea typeface="微軟正黑體"/>
              </a:rPr>
              <a:t>EXOKAY</a:t>
            </a:r>
            <a:r>
              <a:rPr b="0" lang="zh-TW" sz="1400" spc="-1" strike="noStrike">
                <a:solidFill>
                  <a:schemeClr val="dk1"/>
                </a:solidFill>
                <a:latin typeface="Times New Roman"/>
                <a:ea typeface="微軟正黑體"/>
              </a:rPr>
              <a:t>，讀回來的值為 </a:t>
            </a:r>
            <a:r>
              <a:rPr b="0" lang="en-US" sz="1400" spc="-1" strike="noStrike">
                <a:solidFill>
                  <a:schemeClr val="dk1"/>
                </a:solidFill>
                <a:latin typeface="Times New Roman"/>
                <a:ea typeface="微軟正黑體"/>
              </a:rPr>
              <a:t>0x1</a:t>
            </a:r>
            <a:r>
              <a:rPr b="0" lang="zh-TW" sz="1400" spc="-1" strike="noStrike">
                <a:solidFill>
                  <a:schemeClr val="dk1"/>
                </a:solidFill>
                <a:latin typeface="Times New Roman"/>
                <a:ea typeface="微軟正黑體"/>
              </a:rPr>
              <a:t>；</a:t>
            </a:r>
            <a:endParaRPr b="0" lang="en-US" sz="1400" spc="-1" strike="noStrike">
              <a:solidFill>
                <a:srgbClr val="000000"/>
              </a:solidFill>
              <a:latin typeface="Arial"/>
            </a:endParaRPr>
          </a:p>
          <a:p>
            <a:pPr defTabSz="914400">
              <a:lnSpc>
                <a:spcPct val="100000"/>
              </a:lnSpc>
              <a:spcBef>
                <a:spcPts val="601"/>
              </a:spcBef>
              <a:spcAft>
                <a:spcPts val="1800"/>
              </a:spcAft>
            </a:pPr>
            <a:r>
              <a:rPr b="0" lang="en-US" sz="1400" spc="-1" strike="noStrike">
                <a:solidFill>
                  <a:schemeClr val="dk1"/>
                </a:solidFill>
                <a:latin typeface="Times New Roman"/>
                <a:ea typeface="微軟正黑體"/>
              </a:rPr>
              <a:t>Master1 </a:t>
            </a:r>
            <a:r>
              <a:rPr b="0" lang="zh-TW" sz="1400" spc="-1" strike="noStrike">
                <a:solidFill>
                  <a:schemeClr val="dk1"/>
                </a:solidFill>
                <a:latin typeface="Times New Roman"/>
                <a:ea typeface="微軟正黑體"/>
              </a:rPr>
              <a:t>讀 </a:t>
            </a:r>
            <a:r>
              <a:rPr b="0" lang="en-US" sz="1400" spc="-1" strike="noStrike">
                <a:solidFill>
                  <a:schemeClr val="dk1"/>
                </a:solidFill>
                <a:latin typeface="Times New Roman"/>
                <a:ea typeface="微軟正黑體"/>
              </a:rPr>
              <a:t>0xB000 </a:t>
            </a:r>
            <a:r>
              <a:rPr b="0" lang="zh-TW" sz="1400" spc="-1" strike="noStrike">
                <a:solidFill>
                  <a:schemeClr val="dk1"/>
                </a:solidFill>
                <a:latin typeface="Times New Roman"/>
                <a:ea typeface="微軟正黑體"/>
              </a:rPr>
              <a:t>這個位址，</a:t>
            </a:r>
            <a:r>
              <a:rPr b="0" lang="en-US" sz="1400" spc="-1" strike="noStrike">
                <a:solidFill>
                  <a:schemeClr val="dk1"/>
                </a:solidFill>
                <a:latin typeface="Times New Roman"/>
                <a:ea typeface="微軟正黑體"/>
              </a:rPr>
              <a:t>Monitor </a:t>
            </a:r>
            <a:r>
              <a:rPr b="0" lang="zh-TW" sz="1400" spc="-1" strike="noStrike">
                <a:solidFill>
                  <a:schemeClr val="dk1"/>
                </a:solidFill>
                <a:latin typeface="Times New Roman"/>
                <a:ea typeface="微軟正黑體"/>
              </a:rPr>
              <a:t>同樣記錄下這個位址以及對應的 </a:t>
            </a:r>
            <a:r>
              <a:rPr b="0" lang="en-US" sz="1400" spc="-1" strike="noStrike">
                <a:solidFill>
                  <a:schemeClr val="dk1"/>
                </a:solidFill>
                <a:latin typeface="Times New Roman"/>
                <a:ea typeface="微軟正黑體"/>
              </a:rPr>
              <a:t>Master ID</a:t>
            </a:r>
            <a:r>
              <a:rPr b="0" lang="zh-TW" sz="1400" spc="-1" strike="noStrike">
                <a:solidFill>
                  <a:schemeClr val="dk1"/>
                </a:solidFill>
                <a:latin typeface="Times New Roman"/>
                <a:ea typeface="微軟正黑體"/>
              </a:rPr>
              <a:t>，回傳 </a:t>
            </a:r>
            <a:r>
              <a:rPr b="0" lang="en-US" sz="1400" spc="-1" strike="noStrike">
                <a:solidFill>
                  <a:schemeClr val="dk1"/>
                </a:solidFill>
                <a:latin typeface="Times New Roman"/>
                <a:ea typeface="微軟正黑體"/>
              </a:rPr>
              <a:t>EXOKAY </a:t>
            </a:r>
            <a:r>
              <a:rPr b="0" lang="zh-TW" sz="1400" spc="-1" strike="noStrike">
                <a:solidFill>
                  <a:schemeClr val="dk1"/>
                </a:solidFill>
                <a:latin typeface="Times New Roman"/>
                <a:ea typeface="微軟正黑體"/>
              </a:rPr>
              <a:t>，讀回來的值為 </a:t>
            </a:r>
            <a:r>
              <a:rPr b="0" lang="en-US" sz="1400" spc="-1" strike="noStrike">
                <a:solidFill>
                  <a:schemeClr val="dk1"/>
                </a:solidFill>
                <a:latin typeface="Times New Roman"/>
                <a:ea typeface="微軟正黑體"/>
              </a:rPr>
              <a:t>0x2</a:t>
            </a:r>
            <a:r>
              <a:rPr b="0" lang="zh-TW" sz="1400" spc="-1" strike="noStrike">
                <a:solidFill>
                  <a:schemeClr val="dk1"/>
                </a:solidFill>
                <a:latin typeface="Times New Roman"/>
                <a:ea typeface="微軟正黑體"/>
              </a:rPr>
              <a:t>；</a:t>
            </a:r>
            <a:endParaRPr b="0" lang="en-US" sz="1400" spc="-1" strike="noStrike">
              <a:solidFill>
                <a:srgbClr val="000000"/>
              </a:solidFill>
              <a:latin typeface="Arial"/>
            </a:endParaRPr>
          </a:p>
          <a:p>
            <a:pPr defTabSz="914400">
              <a:lnSpc>
                <a:spcPct val="100000"/>
              </a:lnSpc>
              <a:spcBef>
                <a:spcPts val="601"/>
              </a:spcBef>
              <a:spcAft>
                <a:spcPts val="1800"/>
              </a:spcAft>
            </a:pPr>
            <a:r>
              <a:rPr b="0" lang="en-US" sz="1400" spc="-1" strike="noStrike">
                <a:solidFill>
                  <a:schemeClr val="dk1"/>
                </a:solidFill>
                <a:latin typeface="Times New Roman"/>
                <a:ea typeface="微軟正黑體"/>
              </a:rPr>
              <a:t>Master0 </a:t>
            </a:r>
            <a:r>
              <a:rPr b="0" lang="zh-TW" sz="1400" spc="-1" strike="noStrike">
                <a:solidFill>
                  <a:schemeClr val="dk1"/>
                </a:solidFill>
                <a:latin typeface="Times New Roman"/>
                <a:ea typeface="微軟正黑體"/>
              </a:rPr>
              <a:t>去寫 </a:t>
            </a:r>
            <a:r>
              <a:rPr b="0" lang="en-US" sz="1400" spc="-1" strike="noStrike">
                <a:solidFill>
                  <a:schemeClr val="dk1"/>
                </a:solidFill>
                <a:latin typeface="Times New Roman"/>
                <a:ea typeface="微軟正黑體"/>
              </a:rPr>
              <a:t>0xA000 </a:t>
            </a:r>
            <a:r>
              <a:rPr b="0" lang="zh-TW" sz="1400" spc="-1" strike="noStrike">
                <a:solidFill>
                  <a:schemeClr val="dk1"/>
                </a:solidFill>
                <a:latin typeface="Times New Roman"/>
                <a:ea typeface="微軟正黑體"/>
              </a:rPr>
              <a:t>這個地址，這個地址之前已經讀過了返回 </a:t>
            </a:r>
            <a:r>
              <a:rPr b="0" lang="en-US" sz="1400" spc="-1" strike="noStrike">
                <a:solidFill>
                  <a:schemeClr val="dk1"/>
                </a:solidFill>
                <a:latin typeface="Times New Roman"/>
                <a:ea typeface="微軟正黑體"/>
              </a:rPr>
              <a:t>EXOKAY </a:t>
            </a:r>
            <a:r>
              <a:rPr b="0" lang="zh-TW" sz="1400" spc="-1" strike="noStrike">
                <a:solidFill>
                  <a:schemeClr val="dk1"/>
                </a:solidFill>
                <a:latin typeface="Times New Roman"/>
                <a:ea typeface="微軟正黑體"/>
              </a:rPr>
              <a:t>，並且中間沒有別的 </a:t>
            </a:r>
            <a:r>
              <a:rPr b="0" lang="en-US" sz="1400" spc="-1" strike="noStrike">
                <a:solidFill>
                  <a:schemeClr val="dk1"/>
                </a:solidFill>
                <a:latin typeface="Times New Roman"/>
                <a:ea typeface="微軟正黑體"/>
              </a:rPr>
              <a:t>Master </a:t>
            </a:r>
            <a:r>
              <a:rPr b="0" lang="zh-TW" sz="1400" spc="-1" strike="noStrike">
                <a:solidFill>
                  <a:schemeClr val="dk1"/>
                </a:solidFill>
                <a:latin typeface="Times New Roman"/>
                <a:ea typeface="微軟正黑體"/>
              </a:rPr>
              <a:t>寫過，所以沒問題，寫下 </a:t>
            </a:r>
            <a:r>
              <a:rPr b="0" lang="en-US" sz="1400" spc="-1" strike="noStrike">
                <a:solidFill>
                  <a:schemeClr val="dk1"/>
                </a:solidFill>
                <a:latin typeface="Times New Roman"/>
                <a:ea typeface="微軟正黑體"/>
              </a:rPr>
              <a:t>0x3</a:t>
            </a:r>
            <a:r>
              <a:rPr b="0" lang="zh-TW" sz="1400" spc="-1" strike="noStrike">
                <a:solidFill>
                  <a:schemeClr val="dk1"/>
                </a:solidFill>
                <a:latin typeface="Times New Roman"/>
                <a:ea typeface="微軟正黑體"/>
              </a:rPr>
              <a:t>，返回</a:t>
            </a:r>
            <a:r>
              <a:rPr b="0" lang="en-US" sz="1400" spc="-1" strike="noStrike">
                <a:solidFill>
                  <a:schemeClr val="dk1"/>
                </a:solidFill>
                <a:latin typeface="Times New Roman"/>
                <a:ea typeface="微軟正黑體"/>
              </a:rPr>
              <a:t>EXOKAY </a:t>
            </a:r>
            <a:r>
              <a:rPr b="0" lang="zh-TW" sz="1400" spc="-1" strike="noStrike">
                <a:solidFill>
                  <a:schemeClr val="dk1"/>
                </a:solidFill>
                <a:latin typeface="Times New Roman"/>
                <a:ea typeface="微軟正黑體"/>
              </a:rPr>
              <a:t>；</a:t>
            </a:r>
            <a:endParaRPr b="0" lang="en-US" sz="1400" spc="-1" strike="noStrike">
              <a:solidFill>
                <a:srgbClr val="000000"/>
              </a:solidFill>
              <a:latin typeface="Arial"/>
            </a:endParaRPr>
          </a:p>
          <a:p>
            <a:pPr defTabSz="914400">
              <a:lnSpc>
                <a:spcPct val="100000"/>
              </a:lnSpc>
              <a:spcBef>
                <a:spcPts val="601"/>
              </a:spcBef>
              <a:spcAft>
                <a:spcPts val="1800"/>
              </a:spcAft>
            </a:pPr>
            <a:r>
              <a:rPr b="0" lang="en-US" sz="1400" spc="-1" strike="noStrike">
                <a:solidFill>
                  <a:schemeClr val="dk1"/>
                </a:solidFill>
                <a:latin typeface="Times New Roman"/>
                <a:ea typeface="微軟正黑體"/>
              </a:rPr>
              <a:t>Master1 </a:t>
            </a:r>
            <a:r>
              <a:rPr b="0" lang="zh-TW" sz="1400" spc="-1" strike="noStrike">
                <a:solidFill>
                  <a:schemeClr val="dk1"/>
                </a:solidFill>
                <a:latin typeface="Times New Roman"/>
                <a:ea typeface="微軟正黑體"/>
              </a:rPr>
              <a:t>去寫 </a:t>
            </a:r>
            <a:r>
              <a:rPr b="0" lang="en-US" sz="1400" spc="-1" strike="noStrike">
                <a:solidFill>
                  <a:schemeClr val="dk1"/>
                </a:solidFill>
                <a:latin typeface="Times New Roman"/>
                <a:ea typeface="微軟正黑體"/>
              </a:rPr>
              <a:t>0xB000 </a:t>
            </a:r>
            <a:r>
              <a:rPr b="0" lang="zh-TW" sz="1400" spc="-1" strike="noStrike">
                <a:solidFill>
                  <a:schemeClr val="dk1"/>
                </a:solidFill>
                <a:latin typeface="Times New Roman"/>
                <a:ea typeface="微軟正黑體"/>
              </a:rPr>
              <a:t>這個地址，這個地址之前已經讀過了返回 </a:t>
            </a:r>
            <a:r>
              <a:rPr b="0" lang="en-US" sz="1400" spc="-1" strike="noStrike">
                <a:solidFill>
                  <a:schemeClr val="dk1"/>
                </a:solidFill>
                <a:latin typeface="Times New Roman"/>
                <a:ea typeface="微軟正黑體"/>
              </a:rPr>
              <a:t>EXOKAY </a:t>
            </a:r>
            <a:r>
              <a:rPr b="0" lang="zh-TW" sz="1400" spc="-1" strike="noStrike">
                <a:solidFill>
                  <a:schemeClr val="dk1"/>
                </a:solidFill>
                <a:latin typeface="Times New Roman"/>
                <a:ea typeface="微軟正黑體"/>
              </a:rPr>
              <a:t>，並且中間沒有別的 </a:t>
            </a:r>
            <a:r>
              <a:rPr b="0" lang="en-US" sz="1400" spc="-1" strike="noStrike">
                <a:solidFill>
                  <a:schemeClr val="dk1"/>
                </a:solidFill>
                <a:latin typeface="Times New Roman"/>
                <a:ea typeface="微軟正黑體"/>
              </a:rPr>
              <a:t>Master </a:t>
            </a:r>
            <a:r>
              <a:rPr b="0" lang="zh-TW" sz="1400" spc="-1" strike="noStrike">
                <a:solidFill>
                  <a:schemeClr val="dk1"/>
                </a:solidFill>
                <a:latin typeface="Times New Roman"/>
                <a:ea typeface="微軟正黑體"/>
              </a:rPr>
              <a:t>寫過，所以沒問題，寫下 </a:t>
            </a:r>
            <a:r>
              <a:rPr b="0" lang="en-US" sz="1400" spc="-1" strike="noStrike">
                <a:solidFill>
                  <a:schemeClr val="dk1"/>
                </a:solidFill>
                <a:latin typeface="Times New Roman"/>
                <a:ea typeface="微軟正黑體"/>
              </a:rPr>
              <a:t>0x4</a:t>
            </a:r>
            <a:r>
              <a:rPr b="0" lang="zh-TW" sz="1400" spc="-1" strike="noStrike">
                <a:solidFill>
                  <a:schemeClr val="dk1"/>
                </a:solidFill>
                <a:latin typeface="Times New Roman"/>
                <a:ea typeface="微軟正黑體"/>
              </a:rPr>
              <a:t>，返回</a:t>
            </a:r>
            <a:r>
              <a:rPr b="0" lang="en-US" sz="1400" spc="-1" strike="noStrike">
                <a:solidFill>
                  <a:schemeClr val="dk1"/>
                </a:solidFill>
                <a:latin typeface="Times New Roman"/>
                <a:ea typeface="微軟正黑體"/>
              </a:rPr>
              <a:t>EXOKAY </a:t>
            </a:r>
            <a:r>
              <a:rPr b="0" lang="zh-TW" sz="1400" spc="-1" strike="noStrike">
                <a:solidFill>
                  <a:schemeClr val="dk1"/>
                </a:solidFill>
                <a:latin typeface="Times New Roman"/>
                <a:ea typeface="微軟正黑體"/>
              </a:rPr>
              <a:t>；</a:t>
            </a:r>
            <a:endParaRPr b="0" lang="en-US" sz="1400" spc="-1" strike="noStrike">
              <a:solidFill>
                <a:srgbClr val="000000"/>
              </a:solidFill>
              <a:latin typeface="Arial"/>
            </a:endParaRPr>
          </a:p>
          <a:p>
            <a:pPr defTabSz="914400">
              <a:lnSpc>
                <a:spcPts val="1800"/>
              </a:lnSpc>
              <a:spcAft>
                <a:spcPts val="1199"/>
              </a:spcAft>
            </a:pPr>
            <a:endParaRPr b="0" lang="en-US" sz="1800" spc="-1" strike="noStrike">
              <a:solidFill>
                <a:srgbClr val="000000"/>
              </a:solidFill>
              <a:latin typeface="Arial"/>
            </a:endParaRPr>
          </a:p>
        </p:txBody>
      </p:sp>
      <p:pic>
        <p:nvPicPr>
          <p:cNvPr id="420" name="圖片 6" descr=""/>
          <p:cNvPicPr/>
          <p:nvPr/>
        </p:nvPicPr>
        <p:blipFill>
          <a:blip r:embed="rId1"/>
          <a:stretch/>
        </p:blipFill>
        <p:spPr>
          <a:xfrm>
            <a:off x="2984040" y="4030560"/>
            <a:ext cx="6133680" cy="2724480"/>
          </a:xfrm>
          <a:prstGeom prst="rect">
            <a:avLst/>
          </a:prstGeom>
          <a:ln w="0">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PlaceHolder 1"/>
          <p:cNvSpPr>
            <a:spLocks noGrp="1"/>
          </p:cNvSpPr>
          <p:nvPr>
            <p:ph type="title"/>
          </p:nvPr>
        </p:nvSpPr>
        <p:spPr>
          <a:xfrm>
            <a:off x="408600" y="-280440"/>
            <a:ext cx="6189480" cy="117864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4400" spc="-1" strike="noStrike">
                <a:solidFill>
                  <a:schemeClr val="dk1"/>
                </a:solidFill>
                <a:latin typeface="Times New Roman"/>
                <a:ea typeface="微軟正黑體"/>
              </a:rPr>
              <a:t>AXI Atomic Access</a:t>
            </a:r>
            <a:endParaRPr b="0" lang="en-US" sz="4400" spc="-1" strike="noStrike">
              <a:solidFill>
                <a:schemeClr val="dk1"/>
              </a:solidFill>
              <a:latin typeface="Univers"/>
            </a:endParaRPr>
          </a:p>
        </p:txBody>
      </p:sp>
      <p:sp>
        <p:nvSpPr>
          <p:cNvPr id="422" name="文字方塊 4"/>
          <p:cNvSpPr/>
          <p:nvPr/>
        </p:nvSpPr>
        <p:spPr>
          <a:xfrm>
            <a:off x="408600" y="899280"/>
            <a:ext cx="11535480" cy="3260880"/>
          </a:xfrm>
          <a:prstGeom prst="rect">
            <a:avLst/>
          </a:prstGeom>
          <a:noFill/>
          <a:ln w="0">
            <a:noFill/>
          </a:ln>
        </p:spPr>
        <p:style>
          <a:lnRef idx="0"/>
          <a:fillRef idx="0"/>
          <a:effectRef idx="0"/>
          <a:fontRef idx="minor"/>
        </p:style>
        <p:txBody>
          <a:bodyPr lIns="90000" rIns="90000" tIns="45000" bIns="45000" anchor="t">
            <a:spAutoFit/>
          </a:bodyPr>
          <a:p>
            <a:pPr defTabSz="914400">
              <a:lnSpc>
                <a:spcPts val="1800"/>
              </a:lnSpc>
              <a:spcAft>
                <a:spcPts val="1199"/>
              </a:spcAft>
            </a:pPr>
            <a:r>
              <a:rPr b="1" lang="zh-TW" sz="1800" spc="-1" strike="noStrike">
                <a:solidFill>
                  <a:schemeClr val="dk1"/>
                </a:solidFill>
                <a:latin typeface="Times New Roman"/>
                <a:ea typeface="微軟正黑體"/>
              </a:rPr>
              <a:t>再看第二個例子</a:t>
            </a:r>
            <a:r>
              <a:rPr b="0" lang="zh-TW" sz="1800" spc="-1" strike="noStrike">
                <a:solidFill>
                  <a:schemeClr val="dk1"/>
                </a:solidFill>
                <a:latin typeface="Times New Roman"/>
                <a:ea typeface="微軟正黑體"/>
              </a:rPr>
              <a:t>：</a:t>
            </a:r>
            <a:endParaRPr b="0" lang="en-US" sz="1800" spc="-1" strike="noStrike">
              <a:solidFill>
                <a:srgbClr val="000000"/>
              </a:solidFill>
              <a:latin typeface="Arial"/>
            </a:endParaRPr>
          </a:p>
          <a:p>
            <a:pPr marL="216000" indent="-216000" defTabSz="914400">
              <a:lnSpc>
                <a:spcPct val="200000"/>
              </a:lnSpc>
              <a:buClr>
                <a:srgbClr val="000000"/>
              </a:buClr>
              <a:buFont typeface="Arial"/>
              <a:buChar char="•"/>
            </a:pPr>
            <a:r>
              <a:rPr b="0" lang="en-US" sz="1400" spc="-1" strike="noStrike">
                <a:solidFill>
                  <a:schemeClr val="dk1"/>
                </a:solidFill>
                <a:latin typeface="Times New Roman"/>
                <a:ea typeface="微軟正黑體"/>
              </a:rPr>
              <a:t>Master0 </a:t>
            </a:r>
            <a:r>
              <a:rPr b="0" lang="zh-TW" sz="1400" spc="-1" strike="noStrike">
                <a:solidFill>
                  <a:schemeClr val="dk1"/>
                </a:solidFill>
                <a:latin typeface="Times New Roman"/>
                <a:ea typeface="微軟正黑體"/>
              </a:rPr>
              <a:t>先讀 </a:t>
            </a:r>
            <a:r>
              <a:rPr b="0" lang="en-US" sz="1400" spc="-1" strike="noStrike">
                <a:solidFill>
                  <a:schemeClr val="dk1"/>
                </a:solidFill>
                <a:latin typeface="Times New Roman"/>
                <a:ea typeface="微軟正黑體"/>
              </a:rPr>
              <a:t>0xA000 </a:t>
            </a:r>
            <a:r>
              <a:rPr b="0" lang="zh-TW" sz="1400" spc="-1" strike="noStrike">
                <a:solidFill>
                  <a:schemeClr val="dk1"/>
                </a:solidFill>
                <a:latin typeface="Times New Roman"/>
                <a:ea typeface="微軟正黑體"/>
              </a:rPr>
              <a:t>這個位址，沒有問題，</a:t>
            </a:r>
            <a:r>
              <a:rPr b="0" lang="en-US" sz="1400" spc="-1" strike="noStrike">
                <a:solidFill>
                  <a:schemeClr val="dk1"/>
                </a:solidFill>
                <a:latin typeface="Times New Roman"/>
                <a:ea typeface="微軟正黑體"/>
              </a:rPr>
              <a:t>Monitor </a:t>
            </a:r>
            <a:r>
              <a:rPr b="0" lang="zh-TW" sz="1400" spc="-1" strike="noStrike">
                <a:solidFill>
                  <a:schemeClr val="dk1"/>
                </a:solidFill>
                <a:latin typeface="Times New Roman"/>
                <a:ea typeface="微軟正黑體"/>
              </a:rPr>
              <a:t>會記錄下這個位址以及對應的 </a:t>
            </a:r>
            <a:r>
              <a:rPr b="0" lang="en-US" sz="1400" spc="-1" strike="noStrike">
                <a:solidFill>
                  <a:schemeClr val="dk1"/>
                </a:solidFill>
                <a:latin typeface="Times New Roman"/>
                <a:ea typeface="微軟正黑體"/>
              </a:rPr>
              <a:t>Master ID </a:t>
            </a:r>
            <a:r>
              <a:rPr b="0" lang="zh-TW" sz="1400" spc="-1" strike="noStrike">
                <a:solidFill>
                  <a:schemeClr val="dk1"/>
                </a:solidFill>
                <a:latin typeface="Times New Roman"/>
                <a:ea typeface="微軟正黑體"/>
              </a:rPr>
              <a:t>號碼。返回 </a:t>
            </a:r>
            <a:r>
              <a:rPr b="0" lang="en-US" sz="1400" spc="-1" strike="noStrike">
                <a:solidFill>
                  <a:schemeClr val="dk1"/>
                </a:solidFill>
                <a:latin typeface="Times New Roman"/>
                <a:ea typeface="微軟正黑體"/>
              </a:rPr>
              <a:t>EXOKAY </a:t>
            </a:r>
            <a:r>
              <a:rPr b="0" lang="zh-TW" sz="1400" spc="-1" strike="noStrike">
                <a:solidFill>
                  <a:schemeClr val="dk1"/>
                </a:solidFill>
                <a:latin typeface="Times New Roman"/>
                <a:ea typeface="微軟正黑體"/>
              </a:rPr>
              <a:t>，讀回來的值為 </a:t>
            </a:r>
            <a:r>
              <a:rPr b="0" lang="en-US" sz="1400" spc="-1" strike="noStrike">
                <a:solidFill>
                  <a:schemeClr val="dk1"/>
                </a:solidFill>
                <a:latin typeface="Times New Roman"/>
                <a:ea typeface="微軟正黑體"/>
              </a:rPr>
              <a:t>0x1</a:t>
            </a:r>
            <a:r>
              <a:rPr b="0" lang="zh-TW" sz="1400" spc="-1" strike="noStrike">
                <a:solidFill>
                  <a:schemeClr val="dk1"/>
                </a:solidFill>
                <a:latin typeface="Times New Roman"/>
                <a:ea typeface="微軟正黑體"/>
              </a:rPr>
              <a:t>；</a:t>
            </a:r>
            <a:endParaRPr b="0" lang="en-US" sz="1400" spc="-1" strike="noStrike">
              <a:solidFill>
                <a:srgbClr val="000000"/>
              </a:solidFill>
              <a:latin typeface="Arial"/>
            </a:endParaRPr>
          </a:p>
          <a:p>
            <a:pPr marL="216000" indent="-216000" defTabSz="914400">
              <a:lnSpc>
                <a:spcPct val="200000"/>
              </a:lnSpc>
              <a:buClr>
                <a:srgbClr val="000000"/>
              </a:buClr>
              <a:buFont typeface="Arial"/>
              <a:buChar char="•"/>
            </a:pPr>
            <a:r>
              <a:rPr b="0" lang="en-US" sz="1400" spc="-1" strike="noStrike">
                <a:solidFill>
                  <a:schemeClr val="dk1"/>
                </a:solidFill>
                <a:latin typeface="Times New Roman"/>
                <a:ea typeface="微軟正黑體"/>
              </a:rPr>
              <a:t>Master1 </a:t>
            </a:r>
            <a:r>
              <a:rPr b="0" lang="zh-TW" sz="1400" spc="-1" strike="noStrike">
                <a:solidFill>
                  <a:schemeClr val="dk1"/>
                </a:solidFill>
                <a:latin typeface="Times New Roman"/>
                <a:ea typeface="微軟正黑體"/>
              </a:rPr>
              <a:t>讀 </a:t>
            </a:r>
            <a:r>
              <a:rPr b="0" lang="en-US" sz="1400" spc="-1" strike="noStrike">
                <a:solidFill>
                  <a:schemeClr val="dk1"/>
                </a:solidFill>
                <a:latin typeface="Times New Roman"/>
                <a:ea typeface="微軟正黑體"/>
              </a:rPr>
              <a:t>0xA000 </a:t>
            </a:r>
            <a:r>
              <a:rPr b="0" lang="zh-TW" sz="1400" spc="-1" strike="noStrike">
                <a:solidFill>
                  <a:schemeClr val="dk1"/>
                </a:solidFill>
                <a:latin typeface="Times New Roman"/>
                <a:ea typeface="微軟正黑體"/>
              </a:rPr>
              <a:t>這個位址，</a:t>
            </a:r>
            <a:r>
              <a:rPr b="0" lang="en-US" sz="1400" spc="-1" strike="noStrike">
                <a:solidFill>
                  <a:schemeClr val="dk1"/>
                </a:solidFill>
                <a:latin typeface="Times New Roman"/>
                <a:ea typeface="微軟正黑體"/>
              </a:rPr>
              <a:t>Monitor </a:t>
            </a:r>
            <a:r>
              <a:rPr b="0" lang="zh-TW" sz="1400" spc="-1" strike="noStrike">
                <a:solidFill>
                  <a:schemeClr val="dk1"/>
                </a:solidFill>
                <a:latin typeface="Times New Roman"/>
                <a:ea typeface="微軟正黑體"/>
              </a:rPr>
              <a:t>同樣記錄下這個位址以及對應的 </a:t>
            </a:r>
            <a:r>
              <a:rPr b="0" lang="en-US" sz="1400" spc="-1" strike="noStrike">
                <a:solidFill>
                  <a:schemeClr val="dk1"/>
                </a:solidFill>
                <a:latin typeface="Times New Roman"/>
                <a:ea typeface="微軟正黑體"/>
              </a:rPr>
              <a:t>Master ID</a:t>
            </a:r>
            <a:r>
              <a:rPr b="0" lang="zh-TW" sz="1400" spc="-1" strike="noStrike">
                <a:solidFill>
                  <a:schemeClr val="dk1"/>
                </a:solidFill>
                <a:latin typeface="Times New Roman"/>
                <a:ea typeface="微軟正黑體"/>
              </a:rPr>
              <a:t>，回傳 </a:t>
            </a:r>
            <a:r>
              <a:rPr b="0" lang="en-US" sz="1400" spc="-1" strike="noStrike">
                <a:solidFill>
                  <a:schemeClr val="dk1"/>
                </a:solidFill>
                <a:latin typeface="Times New Roman"/>
                <a:ea typeface="微軟正黑體"/>
              </a:rPr>
              <a:t>EXOKAY </a:t>
            </a:r>
            <a:r>
              <a:rPr b="0" lang="zh-TW" sz="1400" spc="-1" strike="noStrike">
                <a:solidFill>
                  <a:schemeClr val="dk1"/>
                </a:solidFill>
                <a:latin typeface="Times New Roman"/>
                <a:ea typeface="微軟正黑體"/>
              </a:rPr>
              <a:t>，讀回來的值為 </a:t>
            </a:r>
            <a:r>
              <a:rPr b="0" lang="en-US" sz="1400" spc="-1" strike="noStrike">
                <a:solidFill>
                  <a:schemeClr val="dk1"/>
                </a:solidFill>
                <a:latin typeface="Times New Roman"/>
                <a:ea typeface="微軟正黑體"/>
              </a:rPr>
              <a:t>0x1</a:t>
            </a:r>
            <a:r>
              <a:rPr b="0" lang="zh-TW" sz="1400" spc="-1" strike="noStrike">
                <a:solidFill>
                  <a:schemeClr val="dk1"/>
                </a:solidFill>
                <a:latin typeface="Times New Roman"/>
                <a:ea typeface="微軟正黑體"/>
              </a:rPr>
              <a:t>；</a:t>
            </a:r>
            <a:endParaRPr b="0" lang="en-US" sz="1400" spc="-1" strike="noStrike">
              <a:solidFill>
                <a:srgbClr val="000000"/>
              </a:solidFill>
              <a:latin typeface="Arial"/>
            </a:endParaRPr>
          </a:p>
          <a:p>
            <a:pPr marL="216000" indent="-216000" defTabSz="914400">
              <a:lnSpc>
                <a:spcPct val="200000"/>
              </a:lnSpc>
              <a:buClr>
                <a:srgbClr val="000000"/>
              </a:buClr>
              <a:buFont typeface="Arial"/>
              <a:buChar char="•"/>
            </a:pPr>
            <a:r>
              <a:rPr b="0" lang="en-US" sz="1400" spc="-1" strike="noStrike">
                <a:solidFill>
                  <a:schemeClr val="dk1"/>
                </a:solidFill>
                <a:latin typeface="Times New Roman"/>
                <a:ea typeface="微軟正黑體"/>
              </a:rPr>
              <a:t>Master0 </a:t>
            </a:r>
            <a:r>
              <a:rPr b="0" lang="zh-TW" sz="1400" spc="-1" strike="noStrike">
                <a:solidFill>
                  <a:schemeClr val="dk1"/>
                </a:solidFill>
                <a:latin typeface="Times New Roman"/>
                <a:ea typeface="微軟正黑體"/>
              </a:rPr>
              <a:t>去寫 </a:t>
            </a:r>
            <a:r>
              <a:rPr b="0" lang="en-US" sz="1400" spc="-1" strike="noStrike">
                <a:solidFill>
                  <a:schemeClr val="dk1"/>
                </a:solidFill>
                <a:latin typeface="Times New Roman"/>
                <a:ea typeface="微軟正黑體"/>
              </a:rPr>
              <a:t>0xA000 </a:t>
            </a:r>
            <a:r>
              <a:rPr b="0" lang="zh-TW" sz="1400" spc="-1" strike="noStrike">
                <a:solidFill>
                  <a:schemeClr val="dk1"/>
                </a:solidFill>
                <a:latin typeface="Times New Roman"/>
                <a:ea typeface="微軟正黑體"/>
              </a:rPr>
              <a:t>這個地址，這個地址之前已經讀過了返回 </a:t>
            </a:r>
            <a:r>
              <a:rPr b="0" lang="en-US" sz="1400" spc="-1" strike="noStrike">
                <a:solidFill>
                  <a:schemeClr val="dk1"/>
                </a:solidFill>
                <a:latin typeface="Times New Roman"/>
                <a:ea typeface="微軟正黑體"/>
              </a:rPr>
              <a:t>EXOKAY </a:t>
            </a:r>
            <a:r>
              <a:rPr b="0" lang="zh-TW" sz="1400" spc="-1" strike="noStrike">
                <a:solidFill>
                  <a:schemeClr val="dk1"/>
                </a:solidFill>
                <a:latin typeface="Times New Roman"/>
                <a:ea typeface="微軟正黑體"/>
              </a:rPr>
              <a:t>，並且中間沒有別的 </a:t>
            </a:r>
            <a:r>
              <a:rPr b="0" lang="en-US" sz="1400" spc="-1" strike="noStrike">
                <a:solidFill>
                  <a:schemeClr val="dk1"/>
                </a:solidFill>
                <a:latin typeface="Times New Roman"/>
                <a:ea typeface="微軟正黑體"/>
              </a:rPr>
              <a:t>Master </a:t>
            </a:r>
            <a:r>
              <a:rPr b="1" lang="zh-TW" sz="1400" spc="-1" strike="noStrike">
                <a:solidFill>
                  <a:schemeClr val="dk1"/>
                </a:solidFill>
                <a:latin typeface="Times New Roman"/>
                <a:ea typeface="微軟正黑體"/>
              </a:rPr>
              <a:t>寫過</a:t>
            </a:r>
            <a:r>
              <a:rPr b="0" lang="zh-TW" sz="1400" spc="-1" strike="noStrike">
                <a:solidFill>
                  <a:schemeClr val="dk1"/>
                </a:solidFill>
                <a:latin typeface="Times New Roman"/>
                <a:ea typeface="微軟正黑體"/>
              </a:rPr>
              <a:t>，所以沒問題，寫下 </a:t>
            </a:r>
            <a:r>
              <a:rPr b="0" lang="en-US" sz="1400" spc="-1" strike="noStrike">
                <a:solidFill>
                  <a:schemeClr val="dk1"/>
                </a:solidFill>
                <a:latin typeface="Times New Roman"/>
                <a:ea typeface="微軟正黑體"/>
              </a:rPr>
              <a:t>0x3</a:t>
            </a:r>
            <a:r>
              <a:rPr b="0" lang="zh-TW" sz="1400" spc="-1" strike="noStrike">
                <a:solidFill>
                  <a:schemeClr val="dk1"/>
                </a:solidFill>
                <a:latin typeface="Times New Roman"/>
                <a:ea typeface="微軟正黑體"/>
              </a:rPr>
              <a:t>，返回 </a:t>
            </a:r>
            <a:r>
              <a:rPr b="0" lang="en-US" sz="1400" spc="-1" strike="noStrike">
                <a:solidFill>
                  <a:schemeClr val="dk1"/>
                </a:solidFill>
                <a:latin typeface="Times New Roman"/>
                <a:ea typeface="微軟正黑體"/>
              </a:rPr>
              <a:t>EXOKAY </a:t>
            </a:r>
            <a:r>
              <a:rPr b="0" lang="zh-TW" sz="1400" spc="-1" strike="noStrike">
                <a:solidFill>
                  <a:schemeClr val="dk1"/>
                </a:solidFill>
                <a:latin typeface="Times New Roman"/>
                <a:ea typeface="微軟正黑體"/>
              </a:rPr>
              <a:t>；</a:t>
            </a:r>
            <a:endParaRPr b="0" lang="en-US" sz="1400" spc="-1" strike="noStrike">
              <a:solidFill>
                <a:srgbClr val="000000"/>
              </a:solidFill>
              <a:latin typeface="Arial"/>
            </a:endParaRPr>
          </a:p>
          <a:p>
            <a:pPr marL="216000" indent="-216000" defTabSz="914400">
              <a:lnSpc>
                <a:spcPct val="200000"/>
              </a:lnSpc>
              <a:buClr>
                <a:srgbClr val="000000"/>
              </a:buClr>
              <a:buFont typeface="Arial"/>
              <a:buChar char="•"/>
            </a:pPr>
            <a:r>
              <a:rPr b="0" lang="en-US" sz="1400" spc="-1" strike="noStrike">
                <a:solidFill>
                  <a:schemeClr val="dk1"/>
                </a:solidFill>
                <a:latin typeface="Times New Roman"/>
                <a:ea typeface="微軟正黑體"/>
              </a:rPr>
              <a:t>Master1 </a:t>
            </a:r>
            <a:r>
              <a:rPr b="0" lang="zh-TW" sz="1400" spc="-1" strike="noStrike">
                <a:solidFill>
                  <a:schemeClr val="dk1"/>
                </a:solidFill>
                <a:latin typeface="Times New Roman"/>
                <a:ea typeface="微軟正黑體"/>
              </a:rPr>
              <a:t>去寫 </a:t>
            </a:r>
            <a:r>
              <a:rPr b="0" lang="en-US" sz="1400" spc="-1" strike="noStrike">
                <a:solidFill>
                  <a:schemeClr val="dk1"/>
                </a:solidFill>
                <a:latin typeface="Times New Roman"/>
                <a:ea typeface="微軟正黑體"/>
              </a:rPr>
              <a:t>0xA000 </a:t>
            </a:r>
            <a:r>
              <a:rPr b="0" lang="zh-TW" sz="1400" spc="-1" strike="noStrike">
                <a:solidFill>
                  <a:schemeClr val="dk1"/>
                </a:solidFill>
                <a:latin typeface="Times New Roman"/>
                <a:ea typeface="微軟正黑體"/>
              </a:rPr>
              <a:t>這個地址，這個地址之前已經讀過了返回 </a:t>
            </a:r>
            <a:r>
              <a:rPr b="0" lang="en-US" sz="1400" spc="-1" strike="noStrike">
                <a:solidFill>
                  <a:schemeClr val="dk1"/>
                </a:solidFill>
                <a:latin typeface="Times New Roman"/>
                <a:ea typeface="微軟正黑體"/>
              </a:rPr>
              <a:t>EXOKAY </a:t>
            </a:r>
            <a:r>
              <a:rPr b="0" lang="zh-TW" sz="1400" spc="-1" strike="noStrike">
                <a:solidFill>
                  <a:schemeClr val="dk1"/>
                </a:solidFill>
                <a:latin typeface="Times New Roman"/>
                <a:ea typeface="微軟正黑體"/>
              </a:rPr>
              <a:t>，</a:t>
            </a:r>
            <a:r>
              <a:rPr b="1" lang="zh-TW" sz="1400" spc="-1" strike="noStrike">
                <a:solidFill>
                  <a:schemeClr val="dk1"/>
                </a:solidFill>
                <a:latin typeface="Times New Roman"/>
                <a:ea typeface="微軟正黑體"/>
              </a:rPr>
              <a:t>但是中間有別的 </a:t>
            </a:r>
            <a:r>
              <a:rPr b="1" lang="en-US" sz="1400" spc="-1" strike="noStrike">
                <a:solidFill>
                  <a:schemeClr val="dk1"/>
                </a:solidFill>
                <a:latin typeface="Times New Roman"/>
                <a:ea typeface="微軟正黑體"/>
              </a:rPr>
              <a:t>Master </a:t>
            </a:r>
            <a:r>
              <a:rPr b="1" lang="zh-TW" sz="1400" spc="-1" strike="noStrike">
                <a:solidFill>
                  <a:schemeClr val="dk1"/>
                </a:solidFill>
                <a:latin typeface="Times New Roman"/>
                <a:ea typeface="微軟正黑體"/>
              </a:rPr>
              <a:t>寫過，所以 </a:t>
            </a:r>
            <a:r>
              <a:rPr b="1" lang="en-US" sz="1400" spc="-1" strike="noStrike">
                <a:solidFill>
                  <a:schemeClr val="dk1"/>
                </a:solidFill>
                <a:latin typeface="Times New Roman"/>
                <a:ea typeface="微軟正黑體"/>
              </a:rPr>
              <a:t>Exclusive write </a:t>
            </a:r>
            <a:r>
              <a:rPr b="1" lang="zh-TW" sz="1400" spc="-1" strike="noStrike">
                <a:solidFill>
                  <a:schemeClr val="dk1"/>
                </a:solidFill>
                <a:latin typeface="Times New Roman"/>
                <a:ea typeface="微軟正黑體"/>
              </a:rPr>
              <a:t>失敗，返回 </a:t>
            </a:r>
            <a:r>
              <a:rPr b="1" lang="en-US" sz="1400" spc="-1" strike="noStrike">
                <a:solidFill>
                  <a:schemeClr val="dk1"/>
                </a:solidFill>
                <a:latin typeface="Times New Roman"/>
                <a:ea typeface="微軟正黑體"/>
              </a:rPr>
              <a:t>OKAY</a:t>
            </a:r>
            <a:r>
              <a:rPr b="0" lang="zh-TW" sz="1400" spc="-1" strike="noStrike">
                <a:solidFill>
                  <a:schemeClr val="dk1"/>
                </a:solidFill>
                <a:latin typeface="Times New Roman"/>
                <a:ea typeface="微軟正黑體"/>
              </a:rPr>
              <a:t>；</a:t>
            </a:r>
            <a:r>
              <a:rPr b="0" lang="en-US" sz="1400" spc="-1" strike="noStrike">
                <a:solidFill>
                  <a:srgbClr val="00b050"/>
                </a:solidFill>
                <a:latin typeface="Times New Roman"/>
                <a:ea typeface="微軟正黑體"/>
              </a:rPr>
              <a:t>(</a:t>
            </a:r>
            <a:r>
              <a:rPr b="0" lang="zh-TW" sz="1400" spc="-1" strike="noStrike">
                <a:solidFill>
                  <a:srgbClr val="00b050"/>
                </a:solidFill>
                <a:latin typeface="Times New Roman"/>
                <a:ea typeface="微軟正黑體"/>
              </a:rPr>
              <a:t>對於 </a:t>
            </a:r>
            <a:r>
              <a:rPr b="0" lang="en-US" sz="1400" spc="-1" strike="noStrike">
                <a:solidFill>
                  <a:srgbClr val="00b050"/>
                </a:solidFill>
                <a:latin typeface="Times New Roman"/>
                <a:ea typeface="微軟正黑體"/>
              </a:rPr>
              <a:t>Exclusive access </a:t>
            </a:r>
            <a:r>
              <a:rPr b="0" lang="zh-TW" sz="1400" spc="-1" strike="noStrike">
                <a:solidFill>
                  <a:srgbClr val="00b050"/>
                </a:solidFill>
                <a:latin typeface="Times New Roman"/>
                <a:ea typeface="微軟正黑體"/>
              </a:rPr>
              <a:t>操作而言，如果 </a:t>
            </a:r>
            <a:r>
              <a:rPr b="0" lang="en-US" sz="1400" spc="-1" strike="noStrike">
                <a:solidFill>
                  <a:srgbClr val="00b050"/>
                </a:solidFill>
                <a:latin typeface="Times New Roman"/>
                <a:ea typeface="微軟正黑體"/>
              </a:rPr>
              <a:t>Slave </a:t>
            </a:r>
            <a:r>
              <a:rPr b="0" lang="zh-TW" sz="1400" spc="-1" strike="noStrike">
                <a:solidFill>
                  <a:srgbClr val="00b050"/>
                </a:solidFill>
                <a:latin typeface="Times New Roman"/>
                <a:ea typeface="微軟正黑體"/>
              </a:rPr>
              <a:t>返回的是 </a:t>
            </a:r>
            <a:r>
              <a:rPr b="0" lang="en-US" sz="1400" spc="-1" strike="noStrike">
                <a:solidFill>
                  <a:srgbClr val="00b050"/>
                </a:solidFill>
                <a:latin typeface="Times New Roman"/>
                <a:ea typeface="微軟正黑體"/>
              </a:rPr>
              <a:t>OKAY </a:t>
            </a:r>
            <a:r>
              <a:rPr b="0" lang="zh-TW" sz="1400" spc="-1" strike="noStrike">
                <a:solidFill>
                  <a:srgbClr val="00b050"/>
                </a:solidFill>
                <a:latin typeface="Times New Roman"/>
                <a:ea typeface="微軟正黑體"/>
              </a:rPr>
              <a:t>而不是 </a:t>
            </a:r>
            <a:r>
              <a:rPr b="0" lang="en-US" sz="1400" spc="-1" strike="noStrike">
                <a:solidFill>
                  <a:srgbClr val="00b050"/>
                </a:solidFill>
                <a:latin typeface="Times New Roman"/>
                <a:ea typeface="微軟正黑體"/>
              </a:rPr>
              <a:t>ExOKAY </a:t>
            </a:r>
            <a:r>
              <a:rPr b="0" lang="zh-TW" sz="1400" spc="-1" strike="noStrike">
                <a:solidFill>
                  <a:srgbClr val="00b050"/>
                </a:solidFill>
                <a:latin typeface="Times New Roman"/>
                <a:ea typeface="微軟正黑體"/>
              </a:rPr>
              <a:t>則代表 </a:t>
            </a:r>
            <a:r>
              <a:rPr b="0" lang="en-US" sz="1400" spc="-1" strike="noStrike">
                <a:solidFill>
                  <a:srgbClr val="00b050"/>
                </a:solidFill>
                <a:latin typeface="Times New Roman"/>
                <a:ea typeface="微軟正黑體"/>
              </a:rPr>
              <a:t>Exclusive Failure)</a:t>
            </a:r>
            <a:endParaRPr b="0" lang="en-US" sz="1400" spc="-1" strike="noStrike">
              <a:solidFill>
                <a:srgbClr val="000000"/>
              </a:solidFill>
              <a:latin typeface="Arial"/>
            </a:endParaRPr>
          </a:p>
          <a:p>
            <a:pPr defTabSz="914400">
              <a:lnSpc>
                <a:spcPts val="1800"/>
              </a:lnSpc>
              <a:spcAft>
                <a:spcPts val="1199"/>
              </a:spcAft>
            </a:pPr>
            <a:endParaRPr b="0" lang="en-US" sz="1800" spc="-1" strike="noStrike">
              <a:solidFill>
                <a:srgbClr val="000000"/>
              </a:solidFill>
              <a:latin typeface="Arial"/>
            </a:endParaRPr>
          </a:p>
        </p:txBody>
      </p:sp>
      <p:pic>
        <p:nvPicPr>
          <p:cNvPr id="423" name="圖片 3" descr=""/>
          <p:cNvPicPr/>
          <p:nvPr/>
        </p:nvPicPr>
        <p:blipFill>
          <a:blip r:embed="rId1"/>
          <a:stretch/>
        </p:blipFill>
        <p:spPr>
          <a:xfrm>
            <a:off x="2772000" y="3922200"/>
            <a:ext cx="6284160" cy="2868120"/>
          </a:xfrm>
          <a:prstGeom prst="rect">
            <a:avLst/>
          </a:prstGeom>
          <a:ln w="0">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PlaceHolder 1"/>
          <p:cNvSpPr>
            <a:spLocks noGrp="1"/>
          </p:cNvSpPr>
          <p:nvPr>
            <p:ph type="title"/>
          </p:nvPr>
        </p:nvSpPr>
        <p:spPr>
          <a:xfrm>
            <a:off x="408600" y="-280440"/>
            <a:ext cx="6189480" cy="117864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4400" spc="-1" strike="noStrike">
                <a:solidFill>
                  <a:schemeClr val="dk1"/>
                </a:solidFill>
                <a:latin typeface="Times New Roman"/>
                <a:ea typeface="微軟正黑體"/>
              </a:rPr>
              <a:t>AXI 5 Atomic Access</a:t>
            </a:r>
            <a:endParaRPr b="0" lang="en-US" sz="4400" spc="-1" strike="noStrike">
              <a:solidFill>
                <a:schemeClr val="dk1"/>
              </a:solidFill>
              <a:latin typeface="Univers"/>
            </a:endParaRPr>
          </a:p>
        </p:txBody>
      </p:sp>
      <p:sp>
        <p:nvSpPr>
          <p:cNvPr id="425" name="文字方塊 4"/>
          <p:cNvSpPr/>
          <p:nvPr/>
        </p:nvSpPr>
        <p:spPr>
          <a:xfrm>
            <a:off x="408600" y="1090080"/>
            <a:ext cx="10755720" cy="31330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spcBef>
                <a:spcPts val="751"/>
              </a:spcBef>
              <a:spcAft>
                <a:spcPts val="751"/>
              </a:spcAft>
            </a:pPr>
            <a:r>
              <a:rPr b="0" lang="en-US" sz="1400" spc="-1" strike="noStrike">
                <a:solidFill>
                  <a:srgbClr val="000000"/>
                </a:solidFill>
                <a:latin typeface="Times New Roman"/>
                <a:ea typeface="微軟正黑體"/>
              </a:rPr>
              <a:t>AXI5 </a:t>
            </a:r>
            <a:r>
              <a:rPr b="0" lang="zh-TW" sz="1400" spc="-1" strike="noStrike">
                <a:solidFill>
                  <a:srgbClr val="000000"/>
                </a:solidFill>
                <a:latin typeface="Times New Roman"/>
                <a:ea typeface="微軟正黑體"/>
              </a:rPr>
              <a:t>新增四類 </a:t>
            </a:r>
            <a:r>
              <a:rPr b="0" lang="en-US" sz="1400" spc="-1" strike="noStrike">
                <a:solidFill>
                  <a:srgbClr val="000000"/>
                </a:solidFill>
                <a:latin typeface="Times New Roman"/>
                <a:ea typeface="微軟正黑體"/>
              </a:rPr>
              <a:t>Atomic Access</a:t>
            </a:r>
            <a:r>
              <a:rPr b="0" lang="zh-TW" sz="1400" spc="-1" strike="noStrike">
                <a:solidFill>
                  <a:srgbClr val="000000"/>
                </a:solidFill>
                <a:latin typeface="Times New Roman"/>
                <a:ea typeface="微軟正黑體"/>
              </a:rPr>
              <a:t>，分別為</a:t>
            </a:r>
            <a:endParaRPr b="0" lang="en-US" sz="1400" spc="-1" strike="noStrike">
              <a:solidFill>
                <a:srgbClr val="000000"/>
              </a:solidFill>
              <a:latin typeface="Arial"/>
            </a:endParaRPr>
          </a:p>
          <a:p>
            <a:pPr marL="285840" indent="-285840" defTabSz="914400">
              <a:lnSpc>
                <a:spcPct val="100000"/>
              </a:lnSpc>
              <a:spcBef>
                <a:spcPts val="751"/>
              </a:spcBef>
              <a:spcAft>
                <a:spcPts val="751"/>
              </a:spcAft>
              <a:buClr>
                <a:srgbClr val="000000"/>
              </a:buClr>
              <a:buFont typeface="Wingdings" charset="2"/>
              <a:buChar char=""/>
            </a:pPr>
            <a:r>
              <a:rPr b="0" lang="en-US" sz="1400" spc="-1" strike="noStrike">
                <a:solidFill>
                  <a:srgbClr val="000000"/>
                </a:solidFill>
                <a:latin typeface="Times New Roman"/>
                <a:ea typeface="微軟正黑體"/>
              </a:rPr>
              <a:t>Atomic Store </a:t>
            </a:r>
            <a:endParaRPr b="0" lang="en-US" sz="1400" spc="-1" strike="noStrike">
              <a:solidFill>
                <a:srgbClr val="000000"/>
              </a:solidFill>
              <a:latin typeface="Arial"/>
            </a:endParaRPr>
          </a:p>
          <a:p>
            <a:pPr marL="285840" indent="-285840" defTabSz="914400">
              <a:lnSpc>
                <a:spcPct val="100000"/>
              </a:lnSpc>
              <a:spcBef>
                <a:spcPts val="751"/>
              </a:spcBef>
              <a:spcAft>
                <a:spcPts val="751"/>
              </a:spcAft>
              <a:buClr>
                <a:srgbClr val="000000"/>
              </a:buClr>
              <a:buFont typeface="Wingdings" charset="2"/>
              <a:buChar char=""/>
            </a:pPr>
            <a:r>
              <a:rPr b="0" lang="en-US" sz="1400" spc="-1" strike="noStrike">
                <a:solidFill>
                  <a:srgbClr val="000000"/>
                </a:solidFill>
                <a:latin typeface="Times New Roman"/>
                <a:ea typeface="微軟正黑體"/>
              </a:rPr>
              <a:t>Atomic Load</a:t>
            </a:r>
            <a:endParaRPr b="0" lang="en-US" sz="1400" spc="-1" strike="noStrike">
              <a:solidFill>
                <a:srgbClr val="000000"/>
              </a:solidFill>
              <a:latin typeface="Arial"/>
            </a:endParaRPr>
          </a:p>
          <a:p>
            <a:pPr marL="285840" indent="-285840" defTabSz="914400">
              <a:lnSpc>
                <a:spcPct val="100000"/>
              </a:lnSpc>
              <a:spcBef>
                <a:spcPts val="751"/>
              </a:spcBef>
              <a:spcAft>
                <a:spcPts val="751"/>
              </a:spcAft>
              <a:buClr>
                <a:srgbClr val="000000"/>
              </a:buClr>
              <a:buFont typeface="Wingdings" charset="2"/>
              <a:buChar char=""/>
            </a:pPr>
            <a:r>
              <a:rPr b="0" lang="en-US" sz="1400" spc="-1" strike="noStrike">
                <a:solidFill>
                  <a:srgbClr val="000000"/>
                </a:solidFill>
                <a:latin typeface="Times New Roman"/>
                <a:ea typeface="微軟正黑體"/>
              </a:rPr>
              <a:t>Atomic Swap</a:t>
            </a:r>
            <a:endParaRPr b="0" lang="en-US" sz="1400" spc="-1" strike="noStrike">
              <a:solidFill>
                <a:srgbClr val="000000"/>
              </a:solidFill>
              <a:latin typeface="Arial"/>
            </a:endParaRPr>
          </a:p>
          <a:p>
            <a:pPr marL="285840" indent="-285840" defTabSz="914400">
              <a:lnSpc>
                <a:spcPct val="100000"/>
              </a:lnSpc>
              <a:spcBef>
                <a:spcPts val="751"/>
              </a:spcBef>
              <a:spcAft>
                <a:spcPts val="751"/>
              </a:spcAft>
              <a:buClr>
                <a:srgbClr val="000000"/>
              </a:buClr>
              <a:buFont typeface="Wingdings" charset="2"/>
              <a:buChar char=""/>
            </a:pPr>
            <a:r>
              <a:rPr b="0" lang="en-US" sz="1400" spc="-1" strike="noStrike">
                <a:solidFill>
                  <a:srgbClr val="000000"/>
                </a:solidFill>
                <a:latin typeface="Times New Roman"/>
                <a:ea typeface="微軟正黑體"/>
              </a:rPr>
              <a:t>Atomic Compare</a:t>
            </a:r>
            <a:endParaRPr b="0" lang="en-US" sz="1400" spc="-1" strike="noStrike">
              <a:solidFill>
                <a:srgbClr val="000000"/>
              </a:solidFill>
              <a:latin typeface="Arial"/>
            </a:endParaRPr>
          </a:p>
          <a:p>
            <a:pPr defTabSz="914400">
              <a:lnSpc>
                <a:spcPct val="100000"/>
              </a:lnSpc>
              <a:spcBef>
                <a:spcPts val="751"/>
              </a:spcBef>
              <a:spcAft>
                <a:spcPts val="751"/>
              </a:spcAft>
            </a:pPr>
            <a:r>
              <a:rPr b="0" lang="zh-TW" sz="1400" spc="-1" strike="noStrike">
                <a:solidFill>
                  <a:srgbClr val="000000"/>
                </a:solidFill>
                <a:latin typeface="Times New Roman"/>
                <a:ea typeface="微軟正黑體"/>
              </a:rPr>
              <a:t>其中 </a:t>
            </a:r>
            <a:r>
              <a:rPr b="0" lang="en-US" sz="1400" spc="-1" strike="noStrike">
                <a:solidFill>
                  <a:srgbClr val="000000"/>
                </a:solidFill>
                <a:latin typeface="Times New Roman"/>
                <a:ea typeface="微軟正黑體"/>
              </a:rPr>
              <a:t>Atomic Swap </a:t>
            </a:r>
            <a:r>
              <a:rPr b="0" lang="zh-TW" sz="1400" spc="-1" strike="noStrike">
                <a:solidFill>
                  <a:srgbClr val="000000"/>
                </a:solidFill>
                <a:latin typeface="Times New Roman"/>
                <a:ea typeface="微軟正黑體"/>
              </a:rPr>
              <a:t>和 </a:t>
            </a:r>
            <a:r>
              <a:rPr b="0" lang="en-US" sz="1400" spc="-1" strike="noStrike">
                <a:solidFill>
                  <a:srgbClr val="000000"/>
                </a:solidFill>
                <a:latin typeface="Times New Roman"/>
                <a:ea typeface="微軟正黑體"/>
              </a:rPr>
              <a:t>Atomic Compare </a:t>
            </a:r>
            <a:r>
              <a:rPr b="0" lang="zh-TW" sz="1400" spc="-1" strike="noStrike">
                <a:solidFill>
                  <a:srgbClr val="000000"/>
                </a:solidFill>
                <a:latin typeface="Times New Roman"/>
                <a:ea typeface="微軟正黑體"/>
              </a:rPr>
              <a:t>為固定操作，分別實現資料交換與先條件判斷再交換。</a:t>
            </a:r>
            <a:endParaRPr b="0" lang="en-US" sz="1400" spc="-1" strike="noStrike">
              <a:solidFill>
                <a:srgbClr val="000000"/>
              </a:solidFill>
              <a:latin typeface="Arial"/>
            </a:endParaRPr>
          </a:p>
          <a:p>
            <a:pPr defTabSz="914400">
              <a:lnSpc>
                <a:spcPct val="100000"/>
              </a:lnSpc>
              <a:spcBef>
                <a:spcPts val="751"/>
              </a:spcBef>
              <a:spcAft>
                <a:spcPts val="751"/>
              </a:spcAft>
            </a:pPr>
            <a:r>
              <a:rPr b="0" lang="zh-TW" sz="1400" spc="-1" strike="noStrike">
                <a:solidFill>
                  <a:srgbClr val="000000"/>
                </a:solidFill>
                <a:latin typeface="Times New Roman"/>
                <a:ea typeface="微軟正黑體"/>
              </a:rPr>
              <a:t>對於 </a:t>
            </a:r>
            <a:r>
              <a:rPr b="0" lang="en-US" sz="1400" spc="-1" strike="noStrike">
                <a:solidFill>
                  <a:srgbClr val="000000"/>
                </a:solidFill>
                <a:latin typeface="Times New Roman"/>
                <a:ea typeface="微軟正黑體"/>
              </a:rPr>
              <a:t>Atomic Load </a:t>
            </a:r>
            <a:r>
              <a:rPr b="0" lang="zh-TW" sz="1400" spc="-1" strike="noStrike">
                <a:solidFill>
                  <a:srgbClr val="000000"/>
                </a:solidFill>
                <a:latin typeface="Times New Roman"/>
                <a:ea typeface="微軟正黑體"/>
              </a:rPr>
              <a:t>和 </a:t>
            </a:r>
            <a:r>
              <a:rPr b="0" lang="en-US" sz="1400" spc="-1" strike="noStrike">
                <a:solidFill>
                  <a:srgbClr val="000000"/>
                </a:solidFill>
                <a:latin typeface="Times New Roman"/>
                <a:ea typeface="微軟正黑體"/>
              </a:rPr>
              <a:t>Atomic Store</a:t>
            </a:r>
            <a:r>
              <a:rPr b="0" lang="zh-TW" sz="1400" spc="-1" strike="noStrike">
                <a:solidFill>
                  <a:srgbClr val="000000"/>
                </a:solidFill>
                <a:latin typeface="Times New Roman"/>
                <a:ea typeface="微軟正黑體"/>
              </a:rPr>
              <a:t>，需要更細分為具體操作，並將發送的資料和目的位址原始資料作為操作數進行運算。</a:t>
            </a:r>
            <a:endParaRPr b="0" lang="en-US" sz="1400" spc="-1" strike="noStrike">
              <a:solidFill>
                <a:srgbClr val="000000"/>
              </a:solidFill>
              <a:latin typeface="Arial"/>
            </a:endParaRPr>
          </a:p>
          <a:p>
            <a:pPr defTabSz="914400">
              <a:lnSpc>
                <a:spcPct val="100000"/>
              </a:lnSpc>
              <a:spcBef>
                <a:spcPts val="751"/>
              </a:spcBef>
              <a:spcAft>
                <a:spcPts val="751"/>
              </a:spcAft>
            </a:pPr>
            <a:r>
              <a:rPr b="0" lang="zh-TW" sz="1400" spc="-1" strike="noStrike">
                <a:solidFill>
                  <a:srgbClr val="000000"/>
                </a:solidFill>
                <a:latin typeface="Times New Roman"/>
                <a:ea typeface="微軟正黑體"/>
              </a:rPr>
              <a:t>所有 </a:t>
            </a:r>
            <a:r>
              <a:rPr b="0" lang="en-US" sz="1400" spc="-1" strike="noStrike">
                <a:solidFill>
                  <a:srgbClr val="000000"/>
                </a:solidFill>
                <a:latin typeface="Times New Roman"/>
                <a:ea typeface="微軟正黑體"/>
              </a:rPr>
              <a:t>Atomic access </a:t>
            </a:r>
            <a:r>
              <a:rPr b="0" lang="zh-TW" sz="1400" spc="-1" strike="noStrike">
                <a:solidFill>
                  <a:srgbClr val="000000"/>
                </a:solidFill>
                <a:latin typeface="Times New Roman"/>
                <a:ea typeface="微軟正黑體"/>
              </a:rPr>
              <a:t>具體操作類型由 </a:t>
            </a:r>
            <a:r>
              <a:rPr b="0" lang="en-US" sz="1400" spc="-1" strike="noStrike">
                <a:solidFill>
                  <a:srgbClr val="000000"/>
                </a:solidFill>
                <a:latin typeface="Times New Roman"/>
                <a:ea typeface="微軟正黑體"/>
              </a:rPr>
              <a:t>AXI5 </a:t>
            </a:r>
            <a:r>
              <a:rPr b="0" lang="zh-TW" sz="1400" spc="-1" strike="noStrike">
                <a:solidFill>
                  <a:srgbClr val="000000"/>
                </a:solidFill>
                <a:latin typeface="Times New Roman"/>
                <a:ea typeface="微軟正黑體"/>
              </a:rPr>
              <a:t>新增訊號 </a:t>
            </a:r>
            <a:r>
              <a:rPr b="0" lang="en-US" sz="1400" spc="-1" strike="noStrike">
                <a:solidFill>
                  <a:srgbClr val="000000"/>
                </a:solidFill>
                <a:latin typeface="Times New Roman"/>
                <a:ea typeface="微軟正黑體"/>
              </a:rPr>
              <a:t>AWATOP[5:0] </a:t>
            </a:r>
            <a:r>
              <a:rPr b="0" lang="zh-TW" sz="1400" spc="-1" strike="noStrike">
                <a:solidFill>
                  <a:srgbClr val="000000"/>
                </a:solidFill>
                <a:latin typeface="Times New Roman"/>
                <a:ea typeface="微軟正黑體"/>
              </a:rPr>
              <a:t>編碼指示。</a:t>
            </a:r>
            <a:endParaRPr b="0" lang="en-US" sz="1400" spc="-1" strike="noStrike">
              <a:solidFill>
                <a:srgbClr val="000000"/>
              </a:solidFill>
              <a:latin typeface="Arial"/>
            </a:endParaRPr>
          </a:p>
        </p:txBody>
      </p:sp>
      <p:pic>
        <p:nvPicPr>
          <p:cNvPr id="426" name="圖片 6" descr=""/>
          <p:cNvPicPr/>
          <p:nvPr/>
        </p:nvPicPr>
        <p:blipFill>
          <a:blip r:embed="rId1"/>
          <a:stretch/>
        </p:blipFill>
        <p:spPr>
          <a:xfrm>
            <a:off x="8476560" y="752040"/>
            <a:ext cx="3714120" cy="2675880"/>
          </a:xfrm>
          <a:prstGeom prst="rect">
            <a:avLst/>
          </a:prstGeom>
          <a:ln w="0">
            <a:noFill/>
          </a:ln>
        </p:spPr>
      </p:pic>
      <p:pic>
        <p:nvPicPr>
          <p:cNvPr id="427" name="圖片 3" descr=""/>
          <p:cNvPicPr/>
          <p:nvPr/>
        </p:nvPicPr>
        <p:blipFill>
          <a:blip r:embed="rId2"/>
          <a:stretch/>
        </p:blipFill>
        <p:spPr>
          <a:xfrm>
            <a:off x="3159720" y="4680360"/>
            <a:ext cx="6352920" cy="1856520"/>
          </a:xfrm>
          <a:prstGeom prst="rect">
            <a:avLst/>
          </a:prstGeom>
          <a:ln w="0">
            <a:noFill/>
          </a:ln>
        </p:spPr>
      </p:pic>
      <p:sp>
        <p:nvSpPr>
          <p:cNvPr id="428" name="矩形 1"/>
          <p:cNvSpPr/>
          <p:nvPr/>
        </p:nvSpPr>
        <p:spPr>
          <a:xfrm>
            <a:off x="9329400" y="2048400"/>
            <a:ext cx="329040" cy="555120"/>
          </a:xfrm>
          <a:prstGeom prst="rect">
            <a:avLst/>
          </a:prstGeom>
          <a:noFill/>
          <a:ln w="28575">
            <a:solidFill>
              <a:srgbClr val="4900f9"/>
            </a:solidFill>
          </a:ln>
        </p:spPr>
        <p:style>
          <a:lnRef idx="2">
            <a:schemeClr val="accent1">
              <a:lumMod val="75000"/>
            </a:schemeClr>
          </a:lnRef>
          <a:fillRef idx="1">
            <a:schemeClr val="accent1"/>
          </a:fillRef>
          <a:effectRef idx="0"/>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Univers"/>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PlaceHolder 1"/>
          <p:cNvSpPr>
            <a:spLocks noGrp="1"/>
          </p:cNvSpPr>
          <p:nvPr>
            <p:ph type="title"/>
          </p:nvPr>
        </p:nvSpPr>
        <p:spPr>
          <a:xfrm>
            <a:off x="408600" y="-280440"/>
            <a:ext cx="6189480" cy="117864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4400" spc="-1" strike="noStrike">
                <a:solidFill>
                  <a:schemeClr val="dk1"/>
                </a:solidFill>
                <a:latin typeface="Times New Roman"/>
                <a:ea typeface="微軟正黑體"/>
              </a:rPr>
              <a:t>AXI 5 Atomic Access</a:t>
            </a:r>
            <a:endParaRPr b="0" lang="en-US" sz="4400" spc="-1" strike="noStrike">
              <a:solidFill>
                <a:schemeClr val="dk1"/>
              </a:solidFill>
              <a:latin typeface="Univers"/>
            </a:endParaRPr>
          </a:p>
        </p:txBody>
      </p:sp>
      <p:pic>
        <p:nvPicPr>
          <p:cNvPr id="430" name="圖片 4" descr=""/>
          <p:cNvPicPr/>
          <p:nvPr/>
        </p:nvPicPr>
        <p:blipFill>
          <a:blip r:embed="rId1"/>
          <a:stretch/>
        </p:blipFill>
        <p:spPr>
          <a:xfrm>
            <a:off x="3503520" y="4043160"/>
            <a:ext cx="5400360" cy="2599560"/>
          </a:xfrm>
          <a:prstGeom prst="rect">
            <a:avLst/>
          </a:prstGeom>
          <a:ln w="0">
            <a:noFill/>
          </a:ln>
        </p:spPr>
      </p:pic>
      <p:sp>
        <p:nvSpPr>
          <p:cNvPr id="431" name="文字方塊 5"/>
          <p:cNvSpPr/>
          <p:nvPr/>
        </p:nvSpPr>
        <p:spPr>
          <a:xfrm>
            <a:off x="538200" y="1258920"/>
            <a:ext cx="10144800" cy="10645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600" spc="-1" strike="noStrike">
                <a:solidFill>
                  <a:schemeClr val="dk1"/>
                </a:solidFill>
                <a:latin typeface="Times New Roman"/>
                <a:ea typeface="微軟正黑體"/>
              </a:rPr>
              <a:t>Atomic Store </a:t>
            </a:r>
            <a:r>
              <a:rPr b="0" lang="zh-TW" sz="1600" spc="-1" strike="noStrike">
                <a:solidFill>
                  <a:schemeClr val="dk1"/>
                </a:solidFill>
                <a:latin typeface="Times New Roman"/>
                <a:ea typeface="微軟正黑體"/>
              </a:rPr>
              <a:t>的 </a:t>
            </a:r>
            <a:r>
              <a:rPr b="0" lang="en-US" sz="1600" spc="-1" strike="noStrike">
                <a:solidFill>
                  <a:schemeClr val="dk1"/>
                </a:solidFill>
                <a:latin typeface="Times New Roman"/>
                <a:ea typeface="微軟正黑體"/>
              </a:rPr>
              <a:t>Transitions </a:t>
            </a:r>
            <a:r>
              <a:rPr b="0" lang="zh-TW" sz="1600" spc="-1" strike="noStrike">
                <a:solidFill>
                  <a:schemeClr val="dk1"/>
                </a:solidFill>
                <a:latin typeface="Times New Roman"/>
                <a:ea typeface="微軟正黑體"/>
              </a:rPr>
              <a:t>結構如下： </a:t>
            </a:r>
            <a:r>
              <a:rPr b="0" lang="zh-TW" sz="1600" spc="-1" strike="noStrike">
                <a:solidFill>
                  <a:schemeClr val="dk1"/>
                </a:solidFill>
                <a:latin typeface="Univers"/>
                <a:ea typeface="微軟正黑體"/>
              </a:rPr>
              <a:t>將一個值存入指定的記憶體地址，並保證在執行期間不被中斷</a:t>
            </a:r>
            <a:endParaRPr b="0" lang="en-US" sz="1600" spc="-1" strike="noStrike">
              <a:solidFill>
                <a:srgbClr val="000000"/>
              </a:solidFill>
              <a:latin typeface="Arial"/>
            </a:endParaRPr>
          </a:p>
          <a:p>
            <a:pPr defTabSz="914400">
              <a:lnSpc>
                <a:spcPct val="100000"/>
              </a:lnSpc>
            </a:pPr>
            <a:endParaRPr b="0" lang="en-US" sz="1600" spc="-1" strike="noStrike">
              <a:solidFill>
                <a:srgbClr val="000000"/>
              </a:solidFill>
              <a:latin typeface="Arial"/>
            </a:endParaRPr>
          </a:p>
          <a:p>
            <a:pPr defTabSz="914400">
              <a:lnSpc>
                <a:spcPct val="100000"/>
              </a:lnSpc>
            </a:pPr>
            <a:endParaRPr b="0" lang="en-US" sz="1600" spc="-1" strike="noStrike">
              <a:solidFill>
                <a:srgbClr val="000000"/>
              </a:solidFill>
              <a:latin typeface="Arial"/>
            </a:endParaRPr>
          </a:p>
          <a:p>
            <a:pPr defTabSz="914400">
              <a:lnSpc>
                <a:spcPct val="100000"/>
              </a:lnSpc>
            </a:pPr>
            <a:endParaRPr b="0" lang="en-US" sz="1600" spc="-1" strike="noStrike">
              <a:solidFill>
                <a:srgbClr val="000000"/>
              </a:solidFill>
              <a:latin typeface="Arial"/>
            </a:endParaRPr>
          </a:p>
        </p:txBody>
      </p:sp>
      <p:sp>
        <p:nvSpPr>
          <p:cNvPr id="432" name="文字方塊 7"/>
          <p:cNvSpPr/>
          <p:nvPr/>
        </p:nvSpPr>
        <p:spPr>
          <a:xfrm>
            <a:off x="538200" y="1891440"/>
            <a:ext cx="7390440" cy="8208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zh-TW" sz="1600" spc="-1" strike="noStrike">
                <a:solidFill>
                  <a:schemeClr val="dk1"/>
                </a:solidFill>
                <a:latin typeface="Times New Roman"/>
                <a:ea typeface="微軟正黑體"/>
              </a:rPr>
              <a:t>功能</a:t>
            </a:r>
            <a:r>
              <a:rPr b="0" lang="zh-TW" sz="1600" spc="-1" strike="noStrike">
                <a:solidFill>
                  <a:schemeClr val="dk1"/>
                </a:solidFill>
                <a:latin typeface="Times New Roman"/>
                <a:ea typeface="微軟正黑體"/>
              </a:rPr>
              <a:t>：</a:t>
            </a:r>
            <a:endParaRPr b="0" lang="en-US" sz="1600" spc="-1" strike="noStrike">
              <a:solidFill>
                <a:srgbClr val="000000"/>
              </a:solidFill>
              <a:latin typeface="Arial"/>
            </a:endParaRPr>
          </a:p>
          <a:p>
            <a:pPr marL="216000" indent="-216000" defTabSz="914400">
              <a:lnSpc>
                <a:spcPct val="100000"/>
              </a:lnSpc>
              <a:buClr>
                <a:srgbClr val="000000"/>
              </a:buClr>
              <a:buFont typeface="Arial"/>
              <a:buChar char="•"/>
            </a:pPr>
            <a:r>
              <a:rPr b="0" lang="zh-TW" sz="1600" spc="-1" strike="noStrike">
                <a:solidFill>
                  <a:schemeClr val="dk1"/>
                </a:solidFill>
                <a:latin typeface="Times New Roman"/>
                <a:ea typeface="微軟正黑體"/>
              </a:rPr>
              <a:t>保證值的寫入是單一且不可分割的。</a:t>
            </a:r>
            <a:endParaRPr b="0" lang="en-US" sz="1600" spc="-1" strike="noStrike">
              <a:solidFill>
                <a:srgbClr val="000000"/>
              </a:solidFill>
              <a:latin typeface="Arial"/>
            </a:endParaRPr>
          </a:p>
          <a:p>
            <a:pPr marL="216000" indent="-216000" defTabSz="914400">
              <a:lnSpc>
                <a:spcPct val="100000"/>
              </a:lnSpc>
              <a:buClr>
                <a:srgbClr val="000000"/>
              </a:buClr>
              <a:buFont typeface="Arial"/>
              <a:buChar char="•"/>
            </a:pPr>
            <a:r>
              <a:rPr b="0" lang="zh-TW" sz="1600" spc="-1" strike="noStrike">
                <a:solidFill>
                  <a:schemeClr val="dk1"/>
                </a:solidFill>
                <a:latin typeface="Times New Roman"/>
                <a:ea typeface="微軟正黑體"/>
              </a:rPr>
              <a:t>適合用於多線程或多處理器系統中，避免數據寫入時出現競爭條件。</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PlaceHolder 1"/>
          <p:cNvSpPr>
            <a:spLocks noGrp="1"/>
          </p:cNvSpPr>
          <p:nvPr>
            <p:ph type="title"/>
          </p:nvPr>
        </p:nvSpPr>
        <p:spPr>
          <a:xfrm>
            <a:off x="408600" y="-280440"/>
            <a:ext cx="6189480" cy="117864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4400" spc="-1" strike="noStrike">
                <a:solidFill>
                  <a:schemeClr val="dk1"/>
                </a:solidFill>
                <a:latin typeface="Times New Roman"/>
                <a:ea typeface="微軟正黑體"/>
              </a:rPr>
              <a:t>AXI 5 Atomic Access</a:t>
            </a:r>
            <a:endParaRPr b="0" lang="en-US" sz="4400" spc="-1" strike="noStrike">
              <a:solidFill>
                <a:schemeClr val="dk1"/>
              </a:solidFill>
              <a:latin typeface="Univers"/>
            </a:endParaRPr>
          </a:p>
        </p:txBody>
      </p:sp>
      <p:pic>
        <p:nvPicPr>
          <p:cNvPr id="434" name="圖片 3" descr=""/>
          <p:cNvPicPr/>
          <p:nvPr/>
        </p:nvPicPr>
        <p:blipFill>
          <a:blip r:embed="rId1"/>
          <a:stretch/>
        </p:blipFill>
        <p:spPr>
          <a:xfrm>
            <a:off x="6307560" y="4131000"/>
            <a:ext cx="5395680" cy="2571840"/>
          </a:xfrm>
          <a:prstGeom prst="rect">
            <a:avLst/>
          </a:prstGeom>
          <a:ln w="0">
            <a:noFill/>
          </a:ln>
        </p:spPr>
      </p:pic>
      <p:sp>
        <p:nvSpPr>
          <p:cNvPr id="435" name="文字方塊 7"/>
          <p:cNvSpPr/>
          <p:nvPr/>
        </p:nvSpPr>
        <p:spPr>
          <a:xfrm>
            <a:off x="408600" y="989280"/>
            <a:ext cx="8938080" cy="3989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600" spc="-1" strike="noStrike">
                <a:solidFill>
                  <a:schemeClr val="dk1"/>
                </a:solidFill>
                <a:latin typeface="Times New Roman"/>
                <a:ea typeface="微軟正黑體"/>
              </a:rPr>
              <a:t>Atomic Load: </a:t>
            </a:r>
            <a:r>
              <a:rPr b="0" lang="zh-TW" sz="1600" spc="-1" strike="noStrike">
                <a:solidFill>
                  <a:schemeClr val="dk1"/>
                </a:solidFill>
                <a:latin typeface="Times New Roman"/>
                <a:ea typeface="微軟正黑體"/>
              </a:rPr>
              <a:t>原子加載操作從指定的記憶體地址讀取值，並保證該操作不會被中斷。</a:t>
            </a:r>
            <a:endParaRPr b="0" lang="en-US" sz="1600" spc="-1" strike="noStrike">
              <a:solidFill>
                <a:srgbClr val="000000"/>
              </a:solidFill>
              <a:latin typeface="Arial"/>
            </a:endParaRPr>
          </a:p>
          <a:p>
            <a:pPr defTabSz="914400">
              <a:lnSpc>
                <a:spcPct val="100000"/>
              </a:lnSpc>
            </a:pPr>
            <a:r>
              <a:rPr b="1" lang="zh-TW" sz="1600" spc="-1" strike="noStrike">
                <a:solidFill>
                  <a:schemeClr val="dk1"/>
                </a:solidFill>
                <a:latin typeface="Times New Roman"/>
                <a:ea typeface="微軟正黑體"/>
              </a:rPr>
              <a:t>功能</a:t>
            </a:r>
            <a:r>
              <a:rPr b="0" lang="zh-TW" sz="1600" spc="-1" strike="noStrike">
                <a:solidFill>
                  <a:schemeClr val="dk1"/>
                </a:solidFill>
                <a:latin typeface="Times New Roman"/>
                <a:ea typeface="微軟正黑體"/>
              </a:rPr>
              <a:t>：</a:t>
            </a:r>
            <a:endParaRPr b="0" lang="en-US" sz="1600" spc="-1" strike="noStrike">
              <a:solidFill>
                <a:srgbClr val="000000"/>
              </a:solidFill>
              <a:latin typeface="Arial"/>
            </a:endParaRPr>
          </a:p>
          <a:p>
            <a:pPr marL="216000" indent="-216000" defTabSz="914400">
              <a:lnSpc>
                <a:spcPct val="100000"/>
              </a:lnSpc>
              <a:buClr>
                <a:srgbClr val="000000"/>
              </a:buClr>
              <a:buFont typeface="Arial"/>
              <a:buChar char="•"/>
            </a:pPr>
            <a:r>
              <a:rPr b="0" lang="zh-TW" sz="1600" spc="-1" strike="noStrike">
                <a:solidFill>
                  <a:schemeClr val="dk1"/>
                </a:solidFill>
                <a:latin typeface="Times New Roman"/>
                <a:ea typeface="微軟正黑體"/>
              </a:rPr>
              <a:t>保證數據的讀取操作是單一且不可分割的。</a:t>
            </a:r>
            <a:endParaRPr b="0" lang="en-US" sz="1600" spc="-1" strike="noStrike">
              <a:solidFill>
                <a:srgbClr val="000000"/>
              </a:solidFill>
              <a:latin typeface="Arial"/>
            </a:endParaRPr>
          </a:p>
          <a:p>
            <a:pPr marL="216000" indent="-216000" defTabSz="914400">
              <a:lnSpc>
                <a:spcPct val="100000"/>
              </a:lnSpc>
              <a:buClr>
                <a:srgbClr val="000000"/>
              </a:buClr>
              <a:buFont typeface="Arial"/>
              <a:buChar char="•"/>
            </a:pPr>
            <a:r>
              <a:rPr b="0" lang="zh-TW" sz="1600" spc="-1" strike="noStrike">
                <a:solidFill>
                  <a:schemeClr val="dk1"/>
                </a:solidFill>
                <a:latin typeface="Times New Roman"/>
                <a:ea typeface="微軟正黑體"/>
              </a:rPr>
              <a:t>避免數據被其他操作影響，讀取的是一致性的值。</a:t>
            </a:r>
            <a:endParaRPr b="0" lang="en-US" sz="1600" spc="-1" strike="noStrike">
              <a:solidFill>
                <a:srgbClr val="000000"/>
              </a:solidFill>
              <a:latin typeface="Arial"/>
            </a:endParaRPr>
          </a:p>
          <a:p>
            <a:pPr defTabSz="914400">
              <a:lnSpc>
                <a:spcPct val="100000"/>
              </a:lnSpc>
            </a:pPr>
            <a:endParaRPr b="0" lang="en-US" sz="1600" spc="-1" strike="noStrike">
              <a:solidFill>
                <a:srgbClr val="000000"/>
              </a:solidFill>
              <a:latin typeface="Arial"/>
            </a:endParaRPr>
          </a:p>
          <a:p>
            <a:pPr defTabSz="914400">
              <a:lnSpc>
                <a:spcPct val="100000"/>
              </a:lnSpc>
            </a:pPr>
            <a:r>
              <a:rPr b="0" lang="en-US" sz="1600" spc="-1" strike="noStrike">
                <a:solidFill>
                  <a:schemeClr val="dk1"/>
                </a:solidFill>
                <a:latin typeface="Times New Roman"/>
                <a:ea typeface="微軟正黑體"/>
              </a:rPr>
              <a:t>Atomic Swap: </a:t>
            </a:r>
            <a:r>
              <a:rPr b="0" lang="zh-TW" sz="1600" spc="-1" strike="noStrike">
                <a:solidFill>
                  <a:schemeClr val="dk1"/>
                </a:solidFill>
                <a:latin typeface="Times New Roman"/>
                <a:ea typeface="微軟正黑體"/>
              </a:rPr>
              <a:t>原子交換操作將一個新值寫入指定的記憶體地址，並返回該地址之前的值。</a:t>
            </a:r>
            <a:endParaRPr b="0" lang="en-US" sz="1600" spc="-1" strike="noStrike">
              <a:solidFill>
                <a:srgbClr val="000000"/>
              </a:solidFill>
              <a:latin typeface="Arial"/>
            </a:endParaRPr>
          </a:p>
          <a:p>
            <a:pPr defTabSz="914400">
              <a:lnSpc>
                <a:spcPct val="100000"/>
              </a:lnSpc>
            </a:pPr>
            <a:r>
              <a:rPr b="1" lang="zh-TW" sz="1600" spc="-1" strike="noStrike">
                <a:solidFill>
                  <a:schemeClr val="dk1"/>
                </a:solidFill>
                <a:latin typeface="Times New Roman"/>
                <a:ea typeface="微軟正黑體"/>
              </a:rPr>
              <a:t>功能</a:t>
            </a:r>
            <a:r>
              <a:rPr b="0" lang="zh-TW" sz="1600" spc="-1" strike="noStrike">
                <a:solidFill>
                  <a:schemeClr val="dk1"/>
                </a:solidFill>
                <a:latin typeface="Times New Roman"/>
                <a:ea typeface="微軟正黑體"/>
              </a:rPr>
              <a:t>：</a:t>
            </a:r>
            <a:endParaRPr b="0" lang="en-US" sz="1600" spc="-1" strike="noStrike">
              <a:solidFill>
                <a:srgbClr val="000000"/>
              </a:solidFill>
              <a:latin typeface="Arial"/>
            </a:endParaRPr>
          </a:p>
          <a:p>
            <a:pPr marL="216000" indent="-216000" defTabSz="914400">
              <a:lnSpc>
                <a:spcPct val="100000"/>
              </a:lnSpc>
              <a:buClr>
                <a:srgbClr val="000000"/>
              </a:buClr>
              <a:buFont typeface="Arial"/>
              <a:buChar char="•"/>
            </a:pPr>
            <a:r>
              <a:rPr b="0" lang="zh-TW" sz="1600" spc="-1" strike="noStrike">
                <a:solidFill>
                  <a:schemeClr val="dk1"/>
                </a:solidFill>
                <a:latin typeface="Times New Roman"/>
                <a:ea typeface="微軟正黑體"/>
              </a:rPr>
              <a:t>在寫入新值的同時，返回舊值。</a:t>
            </a:r>
            <a:endParaRPr b="0" lang="en-US" sz="1600" spc="-1" strike="noStrike">
              <a:solidFill>
                <a:srgbClr val="000000"/>
              </a:solidFill>
              <a:latin typeface="Arial"/>
            </a:endParaRPr>
          </a:p>
          <a:p>
            <a:pPr marL="216000" indent="-216000" defTabSz="914400">
              <a:lnSpc>
                <a:spcPct val="100000"/>
              </a:lnSpc>
              <a:buClr>
                <a:srgbClr val="000000"/>
              </a:buClr>
              <a:buFont typeface="Arial"/>
              <a:buChar char="•"/>
            </a:pPr>
            <a:r>
              <a:rPr b="0" lang="zh-TW" sz="1600" spc="-1" strike="noStrike">
                <a:solidFill>
                  <a:schemeClr val="dk1"/>
                </a:solidFill>
                <a:latin typeface="Times New Roman"/>
                <a:ea typeface="微軟正黑體"/>
              </a:rPr>
              <a:t>確保交換操作是單一且不可分割的。</a:t>
            </a:r>
            <a:endParaRPr b="0" lang="en-US" sz="1600" spc="-1" strike="noStrike">
              <a:solidFill>
                <a:srgbClr val="000000"/>
              </a:solidFill>
              <a:latin typeface="Arial"/>
            </a:endParaRPr>
          </a:p>
          <a:p>
            <a:pPr defTabSz="914400">
              <a:lnSpc>
                <a:spcPct val="100000"/>
              </a:lnSpc>
            </a:pPr>
            <a:endParaRPr b="0" lang="en-US" sz="1600" spc="-1" strike="noStrike">
              <a:solidFill>
                <a:srgbClr val="000000"/>
              </a:solidFill>
              <a:latin typeface="Arial"/>
            </a:endParaRPr>
          </a:p>
          <a:p>
            <a:pPr defTabSz="914400">
              <a:lnSpc>
                <a:spcPct val="100000"/>
              </a:lnSpc>
            </a:pPr>
            <a:r>
              <a:rPr b="0" lang="en-US" sz="1600" spc="-1" strike="noStrike">
                <a:solidFill>
                  <a:schemeClr val="dk1"/>
                </a:solidFill>
                <a:latin typeface="Times New Roman"/>
                <a:ea typeface="微軟正黑體"/>
              </a:rPr>
              <a:t>Atomic Compare:</a:t>
            </a:r>
            <a:r>
              <a:rPr b="0" lang="zh-TW" sz="1600" spc="-1" strike="noStrike">
                <a:solidFill>
                  <a:schemeClr val="dk1"/>
                </a:solidFill>
                <a:latin typeface="Times New Roman"/>
                <a:ea typeface="微軟正黑體"/>
              </a:rPr>
              <a:t>原子比較與交換操作會先比較記憶體中的當前值是否與預期值相等，若相等則將其更新為新值，否則保持不變。</a:t>
            </a:r>
            <a:endParaRPr b="0" lang="en-US" sz="1600" spc="-1" strike="noStrike">
              <a:solidFill>
                <a:srgbClr val="000000"/>
              </a:solidFill>
              <a:latin typeface="Arial"/>
            </a:endParaRPr>
          </a:p>
          <a:p>
            <a:pPr defTabSz="914400">
              <a:lnSpc>
                <a:spcPct val="100000"/>
              </a:lnSpc>
            </a:pPr>
            <a:r>
              <a:rPr b="1" lang="zh-TW" sz="1600" spc="-1" strike="noStrike">
                <a:solidFill>
                  <a:schemeClr val="dk1"/>
                </a:solidFill>
                <a:latin typeface="Times New Roman"/>
                <a:ea typeface="微軟正黑體"/>
              </a:rPr>
              <a:t>功能</a:t>
            </a:r>
            <a:r>
              <a:rPr b="0" lang="zh-TW" sz="1600" spc="-1" strike="noStrike">
                <a:solidFill>
                  <a:schemeClr val="dk1"/>
                </a:solidFill>
                <a:latin typeface="Times New Roman"/>
                <a:ea typeface="微軟正黑體"/>
              </a:rPr>
              <a:t>：</a:t>
            </a:r>
            <a:endParaRPr b="0" lang="en-US" sz="1600" spc="-1" strike="noStrike">
              <a:solidFill>
                <a:srgbClr val="000000"/>
              </a:solidFill>
              <a:latin typeface="Arial"/>
            </a:endParaRPr>
          </a:p>
          <a:p>
            <a:pPr marL="216000" indent="-216000" defTabSz="914400">
              <a:lnSpc>
                <a:spcPct val="100000"/>
              </a:lnSpc>
              <a:buClr>
                <a:srgbClr val="000000"/>
              </a:buClr>
              <a:buFont typeface="Arial"/>
              <a:buChar char="•"/>
            </a:pPr>
            <a:r>
              <a:rPr b="0" lang="zh-TW" sz="1600" spc="-1" strike="noStrike">
                <a:solidFill>
                  <a:schemeClr val="dk1"/>
                </a:solidFill>
                <a:latin typeface="Times New Roman"/>
                <a:ea typeface="微軟正黑體"/>
              </a:rPr>
              <a:t>提供條件性交換機制。</a:t>
            </a:r>
            <a:endParaRPr b="0" lang="en-US" sz="1600" spc="-1" strike="noStrike">
              <a:solidFill>
                <a:srgbClr val="000000"/>
              </a:solidFill>
              <a:latin typeface="Arial"/>
            </a:endParaRPr>
          </a:p>
          <a:p>
            <a:pPr marL="216000" indent="-216000" defTabSz="914400">
              <a:lnSpc>
                <a:spcPct val="100000"/>
              </a:lnSpc>
              <a:buClr>
                <a:srgbClr val="000000"/>
              </a:buClr>
              <a:buFont typeface="Arial"/>
              <a:buChar char="•"/>
            </a:pPr>
            <a:r>
              <a:rPr b="0" lang="zh-TW" sz="1600" spc="-1" strike="noStrike">
                <a:solidFill>
                  <a:schemeClr val="dk1"/>
                </a:solidFill>
                <a:latin typeface="Times New Roman"/>
                <a:ea typeface="微軟正黑體"/>
              </a:rPr>
              <a:t>用於實現多線程同步中的無鎖演算法。</a:t>
            </a:r>
            <a:endParaRPr b="0" lang="en-US" sz="1600" spc="-1" strike="noStrike">
              <a:solidFill>
                <a:srgbClr val="000000"/>
              </a:solidFill>
              <a:latin typeface="Arial"/>
            </a:endParaRPr>
          </a:p>
          <a:p>
            <a:pPr defTabSz="914400">
              <a:lnSpc>
                <a:spcPct val="100000"/>
              </a:lnSpc>
            </a:pP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 name="PlaceHolder 1"/>
          <p:cNvSpPr>
            <a:spLocks noGrp="1"/>
          </p:cNvSpPr>
          <p:nvPr>
            <p:ph type="title"/>
          </p:nvPr>
        </p:nvSpPr>
        <p:spPr>
          <a:xfrm>
            <a:off x="408600" y="-280440"/>
            <a:ext cx="6189480" cy="117864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4400" spc="-1" strike="noStrike">
                <a:solidFill>
                  <a:schemeClr val="dk1"/>
                </a:solidFill>
                <a:latin typeface="Times New Roman"/>
                <a:ea typeface="微軟正黑體"/>
              </a:rPr>
              <a:t>AXI 5 Atomic Access</a:t>
            </a:r>
            <a:endParaRPr b="0" lang="en-US" sz="4400" spc="-1" strike="noStrike">
              <a:solidFill>
                <a:schemeClr val="dk1"/>
              </a:solidFill>
              <a:latin typeface="Univers"/>
            </a:endParaRPr>
          </a:p>
        </p:txBody>
      </p:sp>
      <p:graphicFrame>
        <p:nvGraphicFramePr>
          <p:cNvPr id="437" name="表格 1"/>
          <p:cNvGraphicFramePr/>
          <p:nvPr/>
        </p:nvGraphicFramePr>
        <p:xfrm>
          <a:off x="158760" y="899280"/>
          <a:ext cx="11784600" cy="6303960"/>
        </p:xfrm>
        <a:graphic>
          <a:graphicData uri="http://schemas.openxmlformats.org/drawingml/2006/table">
            <a:tbl>
              <a:tblPr/>
              <a:tblGrid>
                <a:gridCol w="3928320"/>
                <a:gridCol w="5975640"/>
                <a:gridCol w="1881000"/>
              </a:tblGrid>
              <a:tr h="570240">
                <a:tc>
                  <a:txBody>
                    <a:bodyPr anchor="t">
                      <a:noAutofit/>
                    </a:bodyPr>
                    <a:p>
                      <a:pPr defTabSz="914400">
                        <a:lnSpc>
                          <a:spcPct val="100000"/>
                        </a:lnSpc>
                      </a:pPr>
                      <a:r>
                        <a:rPr b="0" lang="en-US" sz="1800" spc="-1" strike="noStrike">
                          <a:solidFill>
                            <a:schemeClr val="dk1"/>
                          </a:solidFill>
                          <a:latin typeface="Univers"/>
                        </a:rPr>
                        <a:t>Atomic type</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6">
                        <a:lumMod val="20000"/>
                        <a:lumOff val="80000"/>
                      </a:schemeClr>
                    </a:solidFill>
                  </a:tcPr>
                </a:tc>
                <a:tc>
                  <a:txBody>
                    <a:bodyPr lIns="75960" rIns="75960" anchor="t">
                      <a:noAutofit/>
                    </a:bodyPr>
                    <a:p>
                      <a:pPr defTabSz="914400">
                        <a:lnSpc>
                          <a:spcPts val="1650"/>
                        </a:lnSpc>
                      </a:pPr>
                      <a:r>
                        <a:rPr b="0" lang="en-US" sz="1800" spc="-1" strike="noStrike">
                          <a:solidFill>
                            <a:schemeClr val="dk1"/>
                          </a:solidFill>
                          <a:latin typeface="Univers"/>
                        </a:rPr>
                        <a:t>Description</a:t>
                      </a:r>
                      <a:endParaRPr b="0" lang="en-US" sz="1800" spc="-1" strike="noStrike">
                        <a:solidFill>
                          <a:srgbClr val="000000"/>
                        </a:solidFill>
                        <a:latin typeface="Arial"/>
                      </a:endParaRPr>
                    </a:p>
                  </a:txBody>
                  <a:tcPr anchor="t" marL="75960" marR="7596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6">
                        <a:lumMod val="20000"/>
                        <a:lumOff val="80000"/>
                      </a:schemeClr>
                    </a:solidFill>
                  </a:tcPr>
                </a:tc>
                <a:tc>
                  <a:txBody>
                    <a:bodyPr lIns="75960" rIns="75960" anchor="t">
                      <a:noAutofit/>
                    </a:bodyPr>
                    <a:p>
                      <a:pPr defTabSz="914400">
                        <a:lnSpc>
                          <a:spcPts val="1650"/>
                        </a:lnSpc>
                      </a:pPr>
                      <a:r>
                        <a:rPr b="0" lang="en-US" sz="1800" spc="-1" strike="noStrike">
                          <a:solidFill>
                            <a:schemeClr val="dk1"/>
                          </a:solidFill>
                          <a:latin typeface="Univers"/>
                        </a:rPr>
                        <a:t>Note</a:t>
                      </a:r>
                      <a:endParaRPr b="0" lang="en-US" sz="1800" spc="-1" strike="noStrike">
                        <a:solidFill>
                          <a:srgbClr val="000000"/>
                        </a:solidFill>
                        <a:latin typeface="Arial"/>
                      </a:endParaRPr>
                    </a:p>
                  </a:txBody>
                  <a:tcPr anchor="t" marL="75960" marR="7596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6">
                        <a:lumMod val="20000"/>
                        <a:lumOff val="80000"/>
                      </a:schemeClr>
                    </a:solidFill>
                  </a:tcPr>
                </a:tc>
              </a:tr>
              <a:tr h="1254960">
                <a:tc>
                  <a:txBody>
                    <a:bodyPr anchor="t">
                      <a:noAutofit/>
                    </a:bodyPr>
                    <a:p>
                      <a:pPr defTabSz="914400">
                        <a:lnSpc>
                          <a:spcPct val="100000"/>
                        </a:lnSpc>
                      </a:pPr>
                      <a:r>
                        <a:rPr b="0" lang="en-US" sz="1200" spc="-1" strike="noStrike">
                          <a:solidFill>
                            <a:schemeClr val="dk1"/>
                          </a:solidFill>
                          <a:latin typeface="Times New Roman"/>
                          <a:ea typeface="微軟正黑體"/>
                        </a:rPr>
                        <a:t>Atomic Store</a:t>
                      </a:r>
                      <a:endParaRPr b="0" lang="en-US"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20000"/>
                        <a:lumOff val="80000"/>
                      </a:schemeClr>
                    </a:solidFill>
                  </a:tcPr>
                </a:tc>
                <a:tc>
                  <a:txBody>
                    <a:bodyPr anchor="t">
                      <a:noAutofit/>
                    </a:bodyPr>
                    <a:p>
                      <a:pPr defTabSz="914400">
                        <a:lnSpc>
                          <a:spcPct val="100000"/>
                        </a:lnSpc>
                      </a:pPr>
                      <a:r>
                        <a:rPr b="0" lang="en-US" sz="1200" spc="-1" strike="noStrike">
                          <a:solidFill>
                            <a:schemeClr val="dk1"/>
                          </a:solidFill>
                          <a:latin typeface="Times New Roman"/>
                          <a:ea typeface="微軟正黑體"/>
                        </a:rPr>
                        <a:t>1. </a:t>
                      </a:r>
                      <a:r>
                        <a:rPr b="0" lang="zh-TW" sz="1200" spc="-1" strike="noStrike">
                          <a:solidFill>
                            <a:schemeClr val="dk1"/>
                          </a:solidFill>
                          <a:latin typeface="Times New Roman"/>
                          <a:ea typeface="微軟正黑體"/>
                        </a:rPr>
                        <a:t>發送包含位址的單一資料和待執行的原子操作。</a:t>
                      </a:r>
                      <a:endParaRPr b="0" lang="en-US" sz="1200" spc="-1" strike="noStrike">
                        <a:solidFill>
                          <a:srgbClr val="000000"/>
                        </a:solidFill>
                        <a:latin typeface="Arial"/>
                      </a:endParaRPr>
                    </a:p>
                    <a:p>
                      <a:pPr defTabSz="914400">
                        <a:lnSpc>
                          <a:spcPct val="100000"/>
                        </a:lnSpc>
                      </a:pPr>
                      <a:r>
                        <a:rPr b="0" lang="en-US" sz="1200" spc="-1" strike="noStrike">
                          <a:solidFill>
                            <a:schemeClr val="dk1"/>
                          </a:solidFill>
                          <a:latin typeface="Times New Roman"/>
                          <a:ea typeface="微軟正黑體"/>
                        </a:rPr>
                        <a:t>2. </a:t>
                      </a:r>
                      <a:r>
                        <a:rPr b="0" lang="zh-TW" sz="1200" spc="-1" strike="noStrike">
                          <a:solidFill>
                            <a:schemeClr val="dk1"/>
                          </a:solidFill>
                          <a:latin typeface="Times New Roman"/>
                          <a:ea typeface="微軟正黑體"/>
                        </a:rPr>
                        <a:t>目標使用發送的資料作為操作數在指定的位址處執行</a:t>
                      </a:r>
                      <a:r>
                        <a:rPr b="0" lang="en-US" sz="1200" spc="-1" strike="noStrike">
                          <a:solidFill>
                            <a:schemeClr val="dk1"/>
                          </a:solidFill>
                          <a:latin typeface="Times New Roman"/>
                          <a:ea typeface="微軟正黑體"/>
                        </a:rPr>
                        <a:t>operation</a:t>
                      </a:r>
                      <a:r>
                        <a:rPr b="0" lang="zh-TW" sz="1200" spc="-1" strike="noStrike">
                          <a:solidFill>
                            <a:schemeClr val="dk1"/>
                          </a:solidFill>
                          <a:latin typeface="Times New Roman"/>
                          <a:ea typeface="微軟正黑體"/>
                        </a:rPr>
                        <a:t>。</a:t>
                      </a:r>
                      <a:endParaRPr b="0" lang="en-US" sz="1200" spc="-1" strike="noStrike">
                        <a:solidFill>
                          <a:srgbClr val="000000"/>
                        </a:solidFill>
                        <a:latin typeface="Arial"/>
                      </a:endParaRPr>
                    </a:p>
                    <a:p>
                      <a:pPr defTabSz="914400">
                        <a:lnSpc>
                          <a:spcPct val="100000"/>
                        </a:lnSpc>
                      </a:pPr>
                      <a:r>
                        <a:rPr b="0" lang="en-US" sz="1200" spc="-1" strike="noStrike">
                          <a:solidFill>
                            <a:schemeClr val="dk1"/>
                          </a:solidFill>
                          <a:latin typeface="Times New Roman"/>
                          <a:ea typeface="微軟正黑體"/>
                        </a:rPr>
                        <a:t>3. </a:t>
                      </a:r>
                      <a:r>
                        <a:rPr b="0" lang="zh-TW" sz="1200" spc="-1" strike="noStrike">
                          <a:solidFill>
                            <a:schemeClr val="dk1"/>
                          </a:solidFill>
                          <a:latin typeface="Times New Roman"/>
                          <a:ea typeface="微軟正黑體"/>
                        </a:rPr>
                        <a:t>結果存放在該地址給出不帶資料的單一</a:t>
                      </a:r>
                      <a:r>
                        <a:rPr b="0" lang="en-US" sz="1200" spc="-1" strike="noStrike">
                          <a:solidFill>
                            <a:schemeClr val="dk1"/>
                          </a:solidFill>
                          <a:latin typeface="Times New Roman"/>
                          <a:ea typeface="微軟正黑體"/>
                        </a:rPr>
                        <a:t>response</a:t>
                      </a:r>
                      <a:r>
                        <a:rPr b="0" lang="zh-TW" sz="1200" spc="-1" strike="noStrike">
                          <a:solidFill>
                            <a:schemeClr val="dk1"/>
                          </a:solidFill>
                          <a:latin typeface="Times New Roman"/>
                          <a:ea typeface="微軟正黑體"/>
                        </a:rPr>
                        <a:t>。</a:t>
                      </a:r>
                      <a:endParaRPr b="0" lang="en-US" sz="1200" spc="-1" strike="noStrike">
                        <a:solidFill>
                          <a:srgbClr val="000000"/>
                        </a:solidFill>
                        <a:latin typeface="Arial"/>
                      </a:endParaRPr>
                    </a:p>
                    <a:p>
                      <a:pPr defTabSz="914400">
                        <a:lnSpc>
                          <a:spcPct val="100000"/>
                        </a:lnSpc>
                      </a:pPr>
                      <a:r>
                        <a:rPr b="0" lang="en-US" sz="1200" spc="-1" strike="noStrike">
                          <a:solidFill>
                            <a:schemeClr val="dk1"/>
                          </a:solidFill>
                          <a:latin typeface="Times New Roman"/>
                          <a:ea typeface="微軟正黑體"/>
                        </a:rPr>
                        <a:t>4. outbound</a:t>
                      </a:r>
                      <a:r>
                        <a:rPr b="0" lang="zh-TW" sz="1200" spc="-1" strike="noStrike">
                          <a:solidFill>
                            <a:schemeClr val="dk1"/>
                          </a:solidFill>
                          <a:latin typeface="Times New Roman"/>
                          <a:ea typeface="微軟正黑體"/>
                        </a:rPr>
                        <a:t>資料</a:t>
                      </a:r>
                      <a:r>
                        <a:rPr b="0" lang="en-US" sz="1200" spc="-1" strike="noStrike">
                          <a:solidFill>
                            <a:schemeClr val="dk1"/>
                          </a:solidFill>
                          <a:latin typeface="Times New Roman"/>
                          <a:ea typeface="微軟正黑體"/>
                        </a:rPr>
                        <a:t>size</a:t>
                      </a:r>
                      <a:r>
                        <a:rPr b="0" lang="zh-TW" sz="1200" spc="-1" strike="noStrike">
                          <a:solidFill>
                            <a:schemeClr val="dk1"/>
                          </a:solidFill>
                          <a:latin typeface="Times New Roman"/>
                          <a:ea typeface="微軟正黑體"/>
                        </a:rPr>
                        <a:t>為</a:t>
                      </a:r>
                      <a:r>
                        <a:rPr b="0" lang="en-US" sz="1200" spc="-1" strike="noStrike">
                          <a:solidFill>
                            <a:schemeClr val="dk1"/>
                          </a:solidFill>
                          <a:latin typeface="Times New Roman"/>
                          <a:ea typeface="微軟正黑體"/>
                        </a:rPr>
                        <a:t>1</a:t>
                      </a:r>
                      <a:r>
                        <a:rPr b="0" lang="zh-TW" sz="1200" spc="-1" strike="noStrike">
                          <a:solidFill>
                            <a:schemeClr val="dk1"/>
                          </a:solidFill>
                          <a:latin typeface="Times New Roman"/>
                          <a:ea typeface="微軟正黑體"/>
                        </a:rPr>
                        <a:t>、</a:t>
                      </a:r>
                      <a:r>
                        <a:rPr b="0" lang="en-US" sz="1200" spc="-1" strike="noStrike">
                          <a:solidFill>
                            <a:schemeClr val="dk1"/>
                          </a:solidFill>
                          <a:latin typeface="Times New Roman"/>
                          <a:ea typeface="微軟正黑體"/>
                        </a:rPr>
                        <a:t>2</a:t>
                      </a:r>
                      <a:r>
                        <a:rPr b="0" lang="zh-TW" sz="1200" spc="-1" strike="noStrike">
                          <a:solidFill>
                            <a:schemeClr val="dk1"/>
                          </a:solidFill>
                          <a:latin typeface="Times New Roman"/>
                          <a:ea typeface="微軟正黑體"/>
                        </a:rPr>
                        <a:t>、</a:t>
                      </a:r>
                      <a:r>
                        <a:rPr b="0" lang="en-US" sz="1200" spc="-1" strike="noStrike">
                          <a:solidFill>
                            <a:schemeClr val="dk1"/>
                          </a:solidFill>
                          <a:latin typeface="Times New Roman"/>
                          <a:ea typeface="微軟正黑體"/>
                        </a:rPr>
                        <a:t>4</a:t>
                      </a:r>
                      <a:r>
                        <a:rPr b="0" lang="zh-TW" sz="1200" spc="-1" strike="noStrike">
                          <a:solidFill>
                            <a:schemeClr val="dk1"/>
                          </a:solidFill>
                          <a:latin typeface="Times New Roman"/>
                          <a:ea typeface="微軟正黑體"/>
                        </a:rPr>
                        <a:t>、</a:t>
                      </a:r>
                      <a:r>
                        <a:rPr b="0" lang="en-US" sz="1200" spc="-1" strike="noStrike">
                          <a:solidFill>
                            <a:schemeClr val="dk1"/>
                          </a:solidFill>
                          <a:latin typeface="Times New Roman"/>
                          <a:ea typeface="微軟正黑體"/>
                        </a:rPr>
                        <a:t>8bytes</a:t>
                      </a:r>
                      <a:r>
                        <a:rPr b="0" lang="zh-TW" sz="1200" spc="-1" strike="noStrike">
                          <a:solidFill>
                            <a:schemeClr val="dk1"/>
                          </a:solidFill>
                          <a:latin typeface="Times New Roman"/>
                          <a:ea typeface="微軟正黑體"/>
                        </a:rPr>
                        <a:t>。</a:t>
                      </a:r>
                      <a:endParaRPr b="0" lang="en-US"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20000"/>
                        <a:lumOff val="80000"/>
                      </a:schemeClr>
                    </a:solidFill>
                  </a:tcPr>
                </a:tc>
                <a:tc>
                  <a:txBody>
                    <a:bodyPr anchor="t">
                      <a:noAutofit/>
                    </a:bodyPr>
                    <a:p>
                      <a:endParaRPr b="0" lang="en-US" sz="1800" spc="-1" strike="noStrike">
                        <a:solidFill>
                          <a:schemeClr val="dk1"/>
                        </a:solidFill>
                        <a:latin typeface="Univers"/>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20000"/>
                        <a:lumOff val="80000"/>
                      </a:schemeClr>
                    </a:solidFill>
                  </a:tcPr>
                </a:tc>
              </a:tr>
              <a:tr h="1254960">
                <a:tc>
                  <a:txBody>
                    <a:bodyPr anchor="t">
                      <a:noAutofit/>
                    </a:bodyPr>
                    <a:p>
                      <a:pPr defTabSz="914400">
                        <a:lnSpc>
                          <a:spcPct val="100000"/>
                        </a:lnSpc>
                      </a:pPr>
                      <a:r>
                        <a:rPr b="0" lang="en-US" sz="1200" spc="-1" strike="noStrike">
                          <a:solidFill>
                            <a:schemeClr val="dk1"/>
                          </a:solidFill>
                          <a:latin typeface="Times New Roman"/>
                          <a:ea typeface="微軟正黑體"/>
                        </a:rPr>
                        <a:t>Atomic Load</a:t>
                      </a:r>
                      <a:endParaRPr b="0" lang="en-US"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20000"/>
                        <a:lumOff val="80000"/>
                      </a:schemeClr>
                    </a:solidFill>
                  </a:tcPr>
                </a:tc>
                <a:tc>
                  <a:txBody>
                    <a:bodyPr anchor="t">
                      <a:noAutofit/>
                    </a:bodyPr>
                    <a:p>
                      <a:pPr defTabSz="914400">
                        <a:lnSpc>
                          <a:spcPct val="100000"/>
                        </a:lnSpc>
                      </a:pPr>
                      <a:r>
                        <a:rPr b="0" lang="en-US" sz="1200" spc="-1" strike="noStrike">
                          <a:solidFill>
                            <a:schemeClr val="dk1"/>
                          </a:solidFill>
                          <a:latin typeface="Times New Roman"/>
                          <a:ea typeface="微軟正黑體"/>
                        </a:rPr>
                        <a:t>1. </a:t>
                      </a:r>
                      <a:r>
                        <a:rPr b="0" lang="zh-TW" sz="1200" spc="-1" strike="noStrike">
                          <a:solidFill>
                            <a:schemeClr val="dk1"/>
                          </a:solidFill>
                          <a:latin typeface="Times New Roman"/>
                          <a:ea typeface="微軟正黑體"/>
                        </a:rPr>
                        <a:t>發送包含位址的單一資料和待執行的原子操作</a:t>
                      </a:r>
                      <a:endParaRPr b="0" lang="en-US" sz="1200" spc="-1" strike="noStrike">
                        <a:solidFill>
                          <a:srgbClr val="000000"/>
                        </a:solidFill>
                        <a:latin typeface="Arial"/>
                      </a:endParaRPr>
                    </a:p>
                    <a:p>
                      <a:pPr defTabSz="914400">
                        <a:lnSpc>
                          <a:spcPct val="100000"/>
                        </a:lnSpc>
                      </a:pPr>
                      <a:r>
                        <a:rPr b="0" lang="en-US" sz="1200" spc="-1" strike="noStrike">
                          <a:solidFill>
                            <a:schemeClr val="dk1"/>
                          </a:solidFill>
                          <a:latin typeface="Times New Roman"/>
                          <a:ea typeface="微軟正黑體"/>
                        </a:rPr>
                        <a:t>2. </a:t>
                      </a:r>
                      <a:r>
                        <a:rPr b="0" lang="zh-TW" sz="1200" spc="-1" strike="noStrike">
                          <a:solidFill>
                            <a:schemeClr val="dk1"/>
                          </a:solidFill>
                          <a:latin typeface="Times New Roman"/>
                          <a:ea typeface="微軟正黑體"/>
                        </a:rPr>
                        <a:t>傳回尋址位置的原始資料值</a:t>
                      </a:r>
                      <a:endParaRPr b="0" lang="en-US" sz="1200" spc="-1" strike="noStrike">
                        <a:solidFill>
                          <a:srgbClr val="000000"/>
                        </a:solidFill>
                        <a:latin typeface="Arial"/>
                      </a:endParaRPr>
                    </a:p>
                    <a:p>
                      <a:pPr defTabSz="914400">
                        <a:lnSpc>
                          <a:spcPct val="100000"/>
                        </a:lnSpc>
                      </a:pPr>
                      <a:r>
                        <a:rPr b="0" lang="en-US" sz="1200" spc="-1" strike="noStrike">
                          <a:solidFill>
                            <a:schemeClr val="dk1"/>
                          </a:solidFill>
                          <a:latin typeface="Times New Roman"/>
                          <a:ea typeface="微軟正黑體"/>
                        </a:rPr>
                        <a:t>3. </a:t>
                      </a:r>
                      <a:r>
                        <a:rPr b="0" lang="zh-TW" sz="1200" spc="-1" strike="noStrike">
                          <a:solidFill>
                            <a:schemeClr val="dk1"/>
                          </a:solidFill>
                          <a:latin typeface="Times New Roman"/>
                          <a:ea typeface="微軟正黑體"/>
                        </a:rPr>
                        <a:t>在尋址位置將發送的資料作為操作數進行執行</a:t>
                      </a:r>
                      <a:endParaRPr b="0" lang="en-US" sz="1200" spc="-1" strike="noStrike">
                        <a:solidFill>
                          <a:srgbClr val="000000"/>
                        </a:solidFill>
                        <a:latin typeface="Arial"/>
                      </a:endParaRPr>
                    </a:p>
                    <a:p>
                      <a:pPr defTabSz="914400">
                        <a:lnSpc>
                          <a:spcPct val="100000"/>
                        </a:lnSpc>
                      </a:pPr>
                      <a:r>
                        <a:rPr b="0" lang="en-US" sz="1200" spc="-1" strike="noStrike">
                          <a:solidFill>
                            <a:schemeClr val="dk1"/>
                          </a:solidFill>
                          <a:latin typeface="Times New Roman"/>
                          <a:ea typeface="微軟正黑體"/>
                        </a:rPr>
                        <a:t>4. </a:t>
                      </a:r>
                      <a:r>
                        <a:rPr b="0" lang="zh-TW" sz="1200" spc="-1" strike="noStrike">
                          <a:solidFill>
                            <a:schemeClr val="dk1"/>
                          </a:solidFill>
                          <a:latin typeface="Times New Roman"/>
                          <a:ea typeface="微軟正黑體"/>
                        </a:rPr>
                        <a:t>結果儲存在該位址</a:t>
                      </a:r>
                      <a:endParaRPr b="0" lang="en-US" sz="1200" spc="-1" strike="noStrike">
                        <a:solidFill>
                          <a:srgbClr val="000000"/>
                        </a:solidFill>
                        <a:latin typeface="Arial"/>
                      </a:endParaRPr>
                    </a:p>
                    <a:p>
                      <a:pPr defTabSz="914400">
                        <a:lnSpc>
                          <a:spcPct val="100000"/>
                        </a:lnSpc>
                      </a:pPr>
                      <a:r>
                        <a:rPr b="0" lang="en-US" sz="1200" spc="-1" strike="noStrike">
                          <a:solidFill>
                            <a:schemeClr val="dk1"/>
                          </a:solidFill>
                          <a:latin typeface="Times New Roman"/>
                          <a:ea typeface="微軟正黑體"/>
                        </a:rPr>
                        <a:t>5. outbound</a:t>
                      </a:r>
                      <a:r>
                        <a:rPr b="0" lang="zh-TW" sz="1200" spc="-1" strike="noStrike">
                          <a:solidFill>
                            <a:schemeClr val="dk1"/>
                          </a:solidFill>
                          <a:latin typeface="Times New Roman"/>
                          <a:ea typeface="微軟正黑體"/>
                        </a:rPr>
                        <a:t>資料</a:t>
                      </a:r>
                      <a:r>
                        <a:rPr b="0" lang="en-US" sz="1200" spc="-1" strike="noStrike">
                          <a:solidFill>
                            <a:schemeClr val="dk1"/>
                          </a:solidFill>
                          <a:latin typeface="Times New Roman"/>
                          <a:ea typeface="微軟正黑體"/>
                        </a:rPr>
                        <a:t>size</a:t>
                      </a:r>
                      <a:r>
                        <a:rPr b="0" lang="zh-TW" sz="1200" spc="-1" strike="noStrike">
                          <a:solidFill>
                            <a:schemeClr val="dk1"/>
                          </a:solidFill>
                          <a:latin typeface="Times New Roman"/>
                          <a:ea typeface="微軟正黑體"/>
                        </a:rPr>
                        <a:t>為</a:t>
                      </a:r>
                      <a:r>
                        <a:rPr b="0" lang="en-US" sz="1200" spc="-1" strike="noStrike">
                          <a:solidFill>
                            <a:schemeClr val="dk1"/>
                          </a:solidFill>
                          <a:latin typeface="Times New Roman"/>
                          <a:ea typeface="微軟正黑體"/>
                        </a:rPr>
                        <a:t>1</a:t>
                      </a:r>
                      <a:r>
                        <a:rPr b="0" lang="zh-TW" sz="1200" spc="-1" strike="noStrike">
                          <a:solidFill>
                            <a:schemeClr val="dk1"/>
                          </a:solidFill>
                          <a:latin typeface="Times New Roman"/>
                          <a:ea typeface="微軟正黑體"/>
                        </a:rPr>
                        <a:t>、</a:t>
                      </a:r>
                      <a:r>
                        <a:rPr b="0" lang="en-US" sz="1200" spc="-1" strike="noStrike">
                          <a:solidFill>
                            <a:schemeClr val="dk1"/>
                          </a:solidFill>
                          <a:latin typeface="Times New Roman"/>
                          <a:ea typeface="微軟正黑體"/>
                        </a:rPr>
                        <a:t>2</a:t>
                      </a:r>
                      <a:r>
                        <a:rPr b="0" lang="zh-TW" sz="1200" spc="-1" strike="noStrike">
                          <a:solidFill>
                            <a:schemeClr val="dk1"/>
                          </a:solidFill>
                          <a:latin typeface="Times New Roman"/>
                          <a:ea typeface="微軟正黑體"/>
                        </a:rPr>
                        <a:t>、</a:t>
                      </a:r>
                      <a:r>
                        <a:rPr b="0" lang="en-US" sz="1200" spc="-1" strike="noStrike">
                          <a:solidFill>
                            <a:schemeClr val="dk1"/>
                          </a:solidFill>
                          <a:latin typeface="Times New Roman"/>
                          <a:ea typeface="微軟正黑體"/>
                        </a:rPr>
                        <a:t>4</a:t>
                      </a:r>
                      <a:r>
                        <a:rPr b="0" lang="zh-TW" sz="1200" spc="-1" strike="noStrike">
                          <a:solidFill>
                            <a:schemeClr val="dk1"/>
                          </a:solidFill>
                          <a:latin typeface="Times New Roman"/>
                          <a:ea typeface="微軟正黑體"/>
                        </a:rPr>
                        <a:t>、</a:t>
                      </a:r>
                      <a:r>
                        <a:rPr b="0" lang="en-US" sz="1200" spc="-1" strike="noStrike">
                          <a:solidFill>
                            <a:schemeClr val="dk1"/>
                          </a:solidFill>
                          <a:latin typeface="Times New Roman"/>
                          <a:ea typeface="微軟正黑體"/>
                        </a:rPr>
                        <a:t>8bytes</a:t>
                      </a:r>
                      <a:endParaRPr b="0" lang="en-US" sz="1200" spc="-1" strike="noStrike">
                        <a:solidFill>
                          <a:srgbClr val="000000"/>
                        </a:solidFill>
                        <a:latin typeface="Arial"/>
                      </a:endParaRPr>
                    </a:p>
                    <a:p>
                      <a:pPr defTabSz="914400">
                        <a:lnSpc>
                          <a:spcPct val="100000"/>
                        </a:lnSpc>
                      </a:pPr>
                      <a:r>
                        <a:rPr b="0" lang="en-US" sz="1200" spc="-1" strike="noStrike">
                          <a:solidFill>
                            <a:schemeClr val="dk1"/>
                          </a:solidFill>
                          <a:latin typeface="Times New Roman"/>
                          <a:ea typeface="微軟正黑體"/>
                        </a:rPr>
                        <a:t>6. inbound</a:t>
                      </a:r>
                      <a:r>
                        <a:rPr b="0" lang="zh-TW" sz="1200" spc="-1" strike="noStrike">
                          <a:solidFill>
                            <a:schemeClr val="dk1"/>
                          </a:solidFill>
                          <a:latin typeface="Times New Roman"/>
                          <a:ea typeface="微軟正黑體"/>
                        </a:rPr>
                        <a:t>資料</a:t>
                      </a:r>
                      <a:r>
                        <a:rPr b="0" lang="en-US" sz="1200" spc="-1" strike="noStrike">
                          <a:solidFill>
                            <a:schemeClr val="dk1"/>
                          </a:solidFill>
                          <a:latin typeface="Times New Roman"/>
                          <a:ea typeface="微軟正黑體"/>
                        </a:rPr>
                        <a:t>size</a:t>
                      </a:r>
                      <a:r>
                        <a:rPr b="0" lang="zh-TW" sz="1200" spc="-1" strike="noStrike">
                          <a:solidFill>
                            <a:schemeClr val="dk1"/>
                          </a:solidFill>
                          <a:latin typeface="Times New Roman"/>
                          <a:ea typeface="微軟正黑體"/>
                        </a:rPr>
                        <a:t>和</a:t>
                      </a:r>
                      <a:r>
                        <a:rPr b="0" lang="en-US" sz="1200" spc="-1" strike="noStrike">
                          <a:solidFill>
                            <a:schemeClr val="dk1"/>
                          </a:solidFill>
                          <a:latin typeface="Times New Roman"/>
                          <a:ea typeface="微軟正黑體"/>
                        </a:rPr>
                        <a:t>outbound</a:t>
                      </a:r>
                      <a:r>
                        <a:rPr b="0" lang="zh-TW" sz="1200" spc="-1" strike="noStrike">
                          <a:solidFill>
                            <a:schemeClr val="dk1"/>
                          </a:solidFill>
                          <a:latin typeface="Times New Roman"/>
                          <a:ea typeface="微軟正黑體"/>
                        </a:rPr>
                        <a:t>資料</a:t>
                      </a:r>
                      <a:r>
                        <a:rPr b="0" lang="en-US" sz="1200" spc="-1" strike="noStrike">
                          <a:solidFill>
                            <a:schemeClr val="dk1"/>
                          </a:solidFill>
                          <a:latin typeface="Times New Roman"/>
                          <a:ea typeface="微軟正黑體"/>
                        </a:rPr>
                        <a:t>size</a:t>
                      </a:r>
                      <a:r>
                        <a:rPr b="0" lang="zh-TW" sz="1200" spc="-1" strike="noStrike">
                          <a:solidFill>
                            <a:schemeClr val="dk1"/>
                          </a:solidFill>
                          <a:latin typeface="Times New Roman"/>
                          <a:ea typeface="微軟正黑體"/>
                        </a:rPr>
                        <a:t>大小一致</a:t>
                      </a:r>
                      <a:endParaRPr b="0" lang="en-US"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20000"/>
                        <a:lumOff val="80000"/>
                      </a:schemeClr>
                    </a:solidFill>
                  </a:tcPr>
                </a:tc>
                <a:tc>
                  <a:txBody>
                    <a:bodyPr anchor="t">
                      <a:noAutofit/>
                    </a:bodyPr>
                    <a:p>
                      <a:endParaRPr b="0" lang="en-US" sz="1800" spc="-1" strike="noStrike">
                        <a:solidFill>
                          <a:schemeClr val="dk1"/>
                        </a:solidFill>
                        <a:latin typeface="Univers"/>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20000"/>
                        <a:lumOff val="80000"/>
                      </a:schemeClr>
                    </a:solidFill>
                  </a:tcPr>
                </a:tc>
              </a:tr>
              <a:tr h="1254960">
                <a:tc>
                  <a:txBody>
                    <a:bodyPr anchor="t">
                      <a:noAutofit/>
                    </a:bodyPr>
                    <a:p>
                      <a:pPr defTabSz="914400">
                        <a:lnSpc>
                          <a:spcPct val="100000"/>
                        </a:lnSpc>
                      </a:pPr>
                      <a:r>
                        <a:rPr b="0" lang="en-US" sz="1200" spc="-1" strike="noStrike">
                          <a:solidFill>
                            <a:schemeClr val="dk1"/>
                          </a:solidFill>
                          <a:latin typeface="Times New Roman"/>
                          <a:ea typeface="微軟正黑體"/>
                        </a:rPr>
                        <a:t>Atomic Swap</a:t>
                      </a:r>
                      <a:endParaRPr b="0" lang="en-US"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20000"/>
                        <a:lumOff val="80000"/>
                      </a:schemeClr>
                    </a:solidFill>
                  </a:tcPr>
                </a:tc>
                <a:tc>
                  <a:txBody>
                    <a:bodyPr anchor="t">
                      <a:noAutofit/>
                    </a:bodyPr>
                    <a:p>
                      <a:pPr defTabSz="914400">
                        <a:lnSpc>
                          <a:spcPct val="100000"/>
                        </a:lnSpc>
                      </a:pPr>
                      <a:r>
                        <a:rPr b="0" lang="en-US" sz="1200" spc="-1" strike="noStrike">
                          <a:solidFill>
                            <a:schemeClr val="dk1"/>
                          </a:solidFill>
                          <a:latin typeface="Times New Roman"/>
                          <a:ea typeface="微軟正黑體"/>
                        </a:rPr>
                        <a:t>1. </a:t>
                      </a:r>
                      <a:r>
                        <a:rPr b="0" lang="zh-TW" sz="1200" spc="-1" strike="noStrike">
                          <a:solidFill>
                            <a:schemeClr val="dk1"/>
                          </a:solidFill>
                          <a:latin typeface="Times New Roman"/>
                          <a:ea typeface="微軟正黑體"/>
                        </a:rPr>
                        <a:t>發送包含地址的單一數據</a:t>
                      </a:r>
                      <a:endParaRPr b="0" lang="en-US" sz="1200" spc="-1" strike="noStrike">
                        <a:solidFill>
                          <a:srgbClr val="000000"/>
                        </a:solidFill>
                        <a:latin typeface="Arial"/>
                      </a:endParaRPr>
                    </a:p>
                    <a:p>
                      <a:pPr defTabSz="914400">
                        <a:lnSpc>
                          <a:spcPct val="100000"/>
                        </a:lnSpc>
                      </a:pPr>
                      <a:r>
                        <a:rPr b="0" lang="en-US" sz="1200" spc="-1" strike="noStrike">
                          <a:solidFill>
                            <a:schemeClr val="dk1"/>
                          </a:solidFill>
                          <a:latin typeface="Times New Roman"/>
                          <a:ea typeface="微軟正黑體"/>
                        </a:rPr>
                        <a:t>2. </a:t>
                      </a:r>
                      <a:r>
                        <a:rPr b="0" lang="zh-TW" sz="1200" spc="-1" strike="noStrike">
                          <a:solidFill>
                            <a:schemeClr val="dk1"/>
                          </a:solidFill>
                          <a:latin typeface="Times New Roman"/>
                          <a:ea typeface="微軟正黑體"/>
                        </a:rPr>
                        <a:t>目的地址將尋址位置的資料與事務中的資料交換</a:t>
                      </a:r>
                      <a:endParaRPr b="0" lang="en-US" sz="1200" spc="-1" strike="noStrike">
                        <a:solidFill>
                          <a:srgbClr val="000000"/>
                        </a:solidFill>
                        <a:latin typeface="Arial"/>
                      </a:endParaRPr>
                    </a:p>
                    <a:p>
                      <a:pPr defTabSz="914400">
                        <a:lnSpc>
                          <a:spcPct val="100000"/>
                        </a:lnSpc>
                      </a:pPr>
                      <a:r>
                        <a:rPr b="0" lang="en-US" sz="1200" spc="-1" strike="noStrike">
                          <a:solidFill>
                            <a:schemeClr val="dk1"/>
                          </a:solidFill>
                          <a:latin typeface="Times New Roman"/>
                          <a:ea typeface="微軟正黑體"/>
                        </a:rPr>
                        <a:t>3. </a:t>
                      </a:r>
                      <a:r>
                        <a:rPr b="0" lang="zh-TW" sz="1200" spc="-1" strike="noStrike">
                          <a:solidFill>
                            <a:schemeClr val="dk1"/>
                          </a:solidFill>
                          <a:latin typeface="Times New Roman"/>
                          <a:ea typeface="微軟正黑體"/>
                        </a:rPr>
                        <a:t>返回尋址位置原始的數據</a:t>
                      </a:r>
                      <a:endParaRPr b="0" lang="en-US" sz="1200" spc="-1" strike="noStrike">
                        <a:solidFill>
                          <a:srgbClr val="000000"/>
                        </a:solidFill>
                        <a:latin typeface="Arial"/>
                      </a:endParaRPr>
                    </a:p>
                    <a:p>
                      <a:pPr defTabSz="914400">
                        <a:lnSpc>
                          <a:spcPct val="100000"/>
                        </a:lnSpc>
                      </a:pPr>
                      <a:r>
                        <a:rPr b="0" lang="en-US" sz="1200" spc="-1" strike="noStrike">
                          <a:solidFill>
                            <a:schemeClr val="dk1"/>
                          </a:solidFill>
                          <a:latin typeface="Times New Roman"/>
                          <a:ea typeface="微軟正黑體"/>
                        </a:rPr>
                        <a:t>4. outbound</a:t>
                      </a:r>
                      <a:r>
                        <a:rPr b="0" lang="zh-TW" sz="1200" spc="-1" strike="noStrike">
                          <a:solidFill>
                            <a:schemeClr val="dk1"/>
                          </a:solidFill>
                          <a:latin typeface="Times New Roman"/>
                          <a:ea typeface="微軟正黑體"/>
                        </a:rPr>
                        <a:t>資料</a:t>
                      </a:r>
                      <a:r>
                        <a:rPr b="0" lang="en-US" sz="1200" spc="-1" strike="noStrike">
                          <a:solidFill>
                            <a:schemeClr val="dk1"/>
                          </a:solidFill>
                          <a:latin typeface="Times New Roman"/>
                          <a:ea typeface="微軟正黑體"/>
                        </a:rPr>
                        <a:t>size</a:t>
                      </a:r>
                      <a:r>
                        <a:rPr b="0" lang="zh-TW" sz="1200" spc="-1" strike="noStrike">
                          <a:solidFill>
                            <a:schemeClr val="dk1"/>
                          </a:solidFill>
                          <a:latin typeface="Times New Roman"/>
                          <a:ea typeface="微軟正黑體"/>
                        </a:rPr>
                        <a:t>為</a:t>
                      </a:r>
                      <a:r>
                        <a:rPr b="0" lang="en-US" sz="1200" spc="-1" strike="noStrike">
                          <a:solidFill>
                            <a:schemeClr val="dk1"/>
                          </a:solidFill>
                          <a:latin typeface="Times New Roman"/>
                          <a:ea typeface="微軟正黑體"/>
                        </a:rPr>
                        <a:t>1</a:t>
                      </a:r>
                      <a:r>
                        <a:rPr b="0" lang="zh-TW" sz="1200" spc="-1" strike="noStrike">
                          <a:solidFill>
                            <a:schemeClr val="dk1"/>
                          </a:solidFill>
                          <a:latin typeface="Times New Roman"/>
                          <a:ea typeface="微軟正黑體"/>
                        </a:rPr>
                        <a:t>、</a:t>
                      </a:r>
                      <a:r>
                        <a:rPr b="0" lang="en-US" sz="1200" spc="-1" strike="noStrike">
                          <a:solidFill>
                            <a:schemeClr val="dk1"/>
                          </a:solidFill>
                          <a:latin typeface="Times New Roman"/>
                          <a:ea typeface="微軟正黑體"/>
                        </a:rPr>
                        <a:t>2</a:t>
                      </a:r>
                      <a:r>
                        <a:rPr b="0" lang="zh-TW" sz="1200" spc="-1" strike="noStrike">
                          <a:solidFill>
                            <a:schemeClr val="dk1"/>
                          </a:solidFill>
                          <a:latin typeface="Times New Roman"/>
                          <a:ea typeface="微軟正黑體"/>
                        </a:rPr>
                        <a:t>、</a:t>
                      </a:r>
                      <a:r>
                        <a:rPr b="0" lang="en-US" sz="1200" spc="-1" strike="noStrike">
                          <a:solidFill>
                            <a:schemeClr val="dk1"/>
                          </a:solidFill>
                          <a:latin typeface="Times New Roman"/>
                          <a:ea typeface="微軟正黑體"/>
                        </a:rPr>
                        <a:t>4</a:t>
                      </a:r>
                      <a:r>
                        <a:rPr b="0" lang="zh-TW" sz="1200" spc="-1" strike="noStrike">
                          <a:solidFill>
                            <a:schemeClr val="dk1"/>
                          </a:solidFill>
                          <a:latin typeface="Times New Roman"/>
                          <a:ea typeface="微軟正黑體"/>
                        </a:rPr>
                        <a:t>、</a:t>
                      </a:r>
                      <a:r>
                        <a:rPr b="0" lang="en-US" sz="1200" spc="-1" strike="noStrike">
                          <a:solidFill>
                            <a:schemeClr val="dk1"/>
                          </a:solidFill>
                          <a:latin typeface="Times New Roman"/>
                          <a:ea typeface="微軟正黑體"/>
                        </a:rPr>
                        <a:t>8bytes</a:t>
                      </a:r>
                      <a:endParaRPr b="0" lang="en-US" sz="1200" spc="-1" strike="noStrike">
                        <a:solidFill>
                          <a:srgbClr val="000000"/>
                        </a:solidFill>
                        <a:latin typeface="Arial"/>
                      </a:endParaRPr>
                    </a:p>
                    <a:p>
                      <a:pPr defTabSz="914400">
                        <a:lnSpc>
                          <a:spcPct val="100000"/>
                        </a:lnSpc>
                      </a:pPr>
                      <a:r>
                        <a:rPr b="0" lang="en-US" sz="1200" spc="-1" strike="noStrike">
                          <a:solidFill>
                            <a:schemeClr val="dk1"/>
                          </a:solidFill>
                          <a:latin typeface="Times New Roman"/>
                          <a:ea typeface="微軟正黑體"/>
                        </a:rPr>
                        <a:t>5. inbound</a:t>
                      </a:r>
                      <a:r>
                        <a:rPr b="0" lang="zh-TW" sz="1200" spc="-1" strike="noStrike">
                          <a:solidFill>
                            <a:schemeClr val="dk1"/>
                          </a:solidFill>
                          <a:latin typeface="Times New Roman"/>
                          <a:ea typeface="微軟正黑體"/>
                        </a:rPr>
                        <a:t>數據一致與</a:t>
                      </a:r>
                      <a:r>
                        <a:rPr b="0" lang="en-US" sz="1200" spc="-1" strike="noStrike">
                          <a:solidFill>
                            <a:schemeClr val="dk1"/>
                          </a:solidFill>
                          <a:latin typeface="Times New Roman"/>
                          <a:ea typeface="微軟正黑體"/>
                        </a:rPr>
                        <a:t>outbound</a:t>
                      </a:r>
                      <a:r>
                        <a:rPr b="0" lang="zh-TW" sz="1200" spc="-1" strike="noStrike">
                          <a:solidFill>
                            <a:schemeClr val="dk1"/>
                          </a:solidFill>
                          <a:latin typeface="Times New Roman"/>
                          <a:ea typeface="微軟正黑體"/>
                        </a:rPr>
                        <a:t>數據</a:t>
                      </a:r>
                      <a:r>
                        <a:rPr b="0" lang="en-US" sz="1200" spc="-1" strike="noStrike">
                          <a:solidFill>
                            <a:schemeClr val="dk1"/>
                          </a:solidFill>
                          <a:latin typeface="Times New Roman"/>
                          <a:ea typeface="微軟正黑體"/>
                        </a:rPr>
                        <a:t>size</a:t>
                      </a:r>
                      <a:r>
                        <a:rPr b="0" lang="zh-TW" sz="1200" spc="-1" strike="noStrike">
                          <a:solidFill>
                            <a:schemeClr val="dk1"/>
                          </a:solidFill>
                          <a:latin typeface="Times New Roman"/>
                          <a:ea typeface="微軟正黑體"/>
                        </a:rPr>
                        <a:t>一致</a:t>
                      </a:r>
                      <a:endParaRPr b="0" lang="en-US"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20000"/>
                        <a:lumOff val="80000"/>
                      </a:schemeClr>
                    </a:solidFill>
                  </a:tcPr>
                </a:tc>
                <a:tc>
                  <a:txBody>
                    <a:bodyPr anchor="t">
                      <a:noAutofit/>
                    </a:bodyPr>
                    <a:p>
                      <a:endParaRPr b="0" lang="en-US" sz="1800" spc="-1" strike="noStrike">
                        <a:solidFill>
                          <a:schemeClr val="dk1"/>
                        </a:solidFill>
                        <a:latin typeface="Univers"/>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20000"/>
                        <a:lumOff val="80000"/>
                      </a:schemeClr>
                    </a:solidFill>
                  </a:tcPr>
                </a:tc>
              </a:tr>
              <a:tr h="1527120">
                <a:tc>
                  <a:txBody>
                    <a:bodyPr anchor="t">
                      <a:noAutofit/>
                    </a:bodyPr>
                    <a:p>
                      <a:pPr defTabSz="914400">
                        <a:lnSpc>
                          <a:spcPct val="100000"/>
                        </a:lnSpc>
                      </a:pPr>
                      <a:r>
                        <a:rPr b="0" lang="en-US" sz="1200" spc="-1" strike="noStrike">
                          <a:solidFill>
                            <a:schemeClr val="dk1"/>
                          </a:solidFill>
                          <a:latin typeface="Times New Roman"/>
                          <a:ea typeface="微軟正黑體"/>
                        </a:rPr>
                        <a:t>Atomic Compare</a:t>
                      </a:r>
                      <a:endParaRPr b="0" lang="en-US"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20000"/>
                        <a:lumOff val="80000"/>
                      </a:schemeClr>
                    </a:solidFill>
                  </a:tcPr>
                </a:tc>
                <a:tc>
                  <a:txBody>
                    <a:bodyPr anchor="t">
                      <a:noAutofit/>
                    </a:bodyPr>
                    <a:p>
                      <a:pPr defTabSz="914400">
                        <a:lnSpc>
                          <a:spcPct val="100000"/>
                        </a:lnSpc>
                      </a:pPr>
                      <a:r>
                        <a:rPr b="0" lang="en-US" sz="1200" spc="-1" strike="noStrike">
                          <a:solidFill>
                            <a:schemeClr val="dk1"/>
                          </a:solidFill>
                          <a:latin typeface="Times New Roman"/>
                          <a:ea typeface="微軟正黑體"/>
                        </a:rPr>
                        <a:t>1. </a:t>
                      </a:r>
                      <a:r>
                        <a:rPr b="0" lang="zh-TW" sz="1200" spc="-1" strike="noStrike">
                          <a:solidFill>
                            <a:schemeClr val="dk1"/>
                          </a:solidFill>
                          <a:latin typeface="Times New Roman"/>
                          <a:ea typeface="微軟正黑體"/>
                        </a:rPr>
                        <a:t>向目的位址發送兩個數據，包括</a:t>
                      </a:r>
                      <a:r>
                        <a:rPr b="0" lang="en-US" sz="1200" spc="-1" strike="noStrike">
                          <a:solidFill>
                            <a:schemeClr val="dk1"/>
                          </a:solidFill>
                          <a:latin typeface="Times New Roman"/>
                          <a:ea typeface="微軟正黑體"/>
                        </a:rPr>
                        <a:t>compare value</a:t>
                      </a:r>
                      <a:r>
                        <a:rPr b="0" lang="zh-TW" sz="1200" spc="-1" strike="noStrike">
                          <a:solidFill>
                            <a:schemeClr val="dk1"/>
                          </a:solidFill>
                          <a:latin typeface="Times New Roman"/>
                          <a:ea typeface="微軟正黑體"/>
                        </a:rPr>
                        <a:t>和</a:t>
                      </a:r>
                      <a:r>
                        <a:rPr b="0" lang="en-US" sz="1200" spc="-1" strike="noStrike">
                          <a:solidFill>
                            <a:schemeClr val="dk1"/>
                          </a:solidFill>
                          <a:latin typeface="Times New Roman"/>
                          <a:ea typeface="微軟正黑體"/>
                        </a:rPr>
                        <a:t>swap value</a:t>
                      </a:r>
                      <a:r>
                        <a:rPr b="0" lang="zh-TW" sz="1200" spc="-1" strike="noStrike">
                          <a:solidFill>
                            <a:schemeClr val="dk1"/>
                          </a:solidFill>
                          <a:latin typeface="Times New Roman"/>
                          <a:ea typeface="微軟正黑體"/>
                        </a:rPr>
                        <a:t>，兩個數據</a:t>
                      </a:r>
                      <a:r>
                        <a:rPr b="0" lang="en-US" sz="1200" spc="-1" strike="noStrike">
                          <a:solidFill>
                            <a:schemeClr val="dk1"/>
                          </a:solidFill>
                          <a:latin typeface="Times New Roman"/>
                          <a:ea typeface="微軟正黑體"/>
                        </a:rPr>
                        <a:t>size</a:t>
                      </a:r>
                      <a:r>
                        <a:rPr b="0" lang="zh-TW" sz="1200" spc="-1" strike="noStrike">
                          <a:solidFill>
                            <a:schemeClr val="dk1"/>
                          </a:solidFill>
                          <a:latin typeface="Times New Roman"/>
                          <a:ea typeface="微軟正黑體"/>
                        </a:rPr>
                        <a:t>大小相等。</a:t>
                      </a:r>
                      <a:endParaRPr b="0" lang="en-US" sz="1200" spc="-1" strike="noStrike">
                        <a:solidFill>
                          <a:srgbClr val="000000"/>
                        </a:solidFill>
                        <a:latin typeface="Arial"/>
                      </a:endParaRPr>
                    </a:p>
                    <a:p>
                      <a:pPr defTabSz="914400">
                        <a:lnSpc>
                          <a:spcPct val="100000"/>
                        </a:lnSpc>
                      </a:pPr>
                      <a:r>
                        <a:rPr b="0" lang="en-US" sz="1200" spc="-1" strike="noStrike">
                          <a:solidFill>
                            <a:schemeClr val="dk1"/>
                          </a:solidFill>
                          <a:latin typeface="Times New Roman"/>
                          <a:ea typeface="微軟正黑體"/>
                        </a:rPr>
                        <a:t>2. </a:t>
                      </a:r>
                      <a:r>
                        <a:rPr b="0" lang="zh-TW" sz="1200" spc="-1" strike="noStrike">
                          <a:solidFill>
                            <a:schemeClr val="dk1"/>
                          </a:solidFill>
                          <a:latin typeface="Times New Roman"/>
                          <a:ea typeface="微軟正黑體"/>
                        </a:rPr>
                        <a:t>尋址位置處的資料與</a:t>
                      </a:r>
                      <a:r>
                        <a:rPr b="0" lang="en-US" sz="1200" spc="-1" strike="noStrike">
                          <a:solidFill>
                            <a:schemeClr val="dk1"/>
                          </a:solidFill>
                          <a:latin typeface="Times New Roman"/>
                          <a:ea typeface="微軟正黑體"/>
                        </a:rPr>
                        <a:t>caompre value</a:t>
                      </a:r>
                      <a:r>
                        <a:rPr b="0" lang="zh-TW" sz="1200" spc="-1" strike="noStrike">
                          <a:solidFill>
                            <a:schemeClr val="dk1"/>
                          </a:solidFill>
                          <a:latin typeface="Times New Roman"/>
                          <a:ea typeface="微軟正黑體"/>
                        </a:rPr>
                        <a:t>進行匹配</a:t>
                      </a:r>
                      <a:endParaRPr b="0" lang="en-US" sz="1200" spc="-1" strike="noStrike">
                        <a:solidFill>
                          <a:srgbClr val="000000"/>
                        </a:solidFill>
                        <a:latin typeface="Arial"/>
                      </a:endParaRPr>
                    </a:p>
                    <a:p>
                      <a:pPr marL="285840" indent="-285840" defTabSz="914400">
                        <a:lnSpc>
                          <a:spcPct val="100000"/>
                        </a:lnSpc>
                        <a:buClr>
                          <a:srgbClr val="000000"/>
                        </a:buClr>
                        <a:buFont typeface="Wingdings" charset="2"/>
                        <a:buChar char=""/>
                      </a:pPr>
                      <a:r>
                        <a:rPr b="0" lang="zh-TW" sz="1200" spc="-1" strike="noStrike">
                          <a:solidFill>
                            <a:schemeClr val="dk1"/>
                          </a:solidFill>
                          <a:latin typeface="Times New Roman"/>
                          <a:ea typeface="微軟正黑體"/>
                        </a:rPr>
                        <a:t>如果匹配成功，將</a:t>
                      </a:r>
                      <a:r>
                        <a:rPr b="0" lang="en-US" sz="1200" spc="-1" strike="noStrike">
                          <a:solidFill>
                            <a:schemeClr val="dk1"/>
                          </a:solidFill>
                          <a:latin typeface="Times New Roman"/>
                          <a:ea typeface="微軟正黑體"/>
                        </a:rPr>
                        <a:t>swap value</a:t>
                      </a:r>
                      <a:r>
                        <a:rPr b="0" lang="zh-TW" sz="1200" spc="-1" strike="noStrike">
                          <a:solidFill>
                            <a:schemeClr val="dk1"/>
                          </a:solidFill>
                          <a:latin typeface="Times New Roman"/>
                          <a:ea typeface="微軟正黑體"/>
                        </a:rPr>
                        <a:t>寫入目的位址</a:t>
                      </a:r>
                      <a:endParaRPr b="0" lang="en-US" sz="1200" spc="-1" strike="noStrike">
                        <a:solidFill>
                          <a:srgbClr val="000000"/>
                        </a:solidFill>
                        <a:latin typeface="Arial"/>
                      </a:endParaRPr>
                    </a:p>
                    <a:p>
                      <a:pPr marL="285840" indent="-285840" defTabSz="914400">
                        <a:lnSpc>
                          <a:spcPct val="100000"/>
                        </a:lnSpc>
                        <a:buClr>
                          <a:srgbClr val="000000"/>
                        </a:buClr>
                        <a:buFont typeface="Wingdings" charset="2"/>
                        <a:buChar char=""/>
                      </a:pPr>
                      <a:r>
                        <a:rPr b="0" lang="zh-TW" sz="1200" spc="-1" strike="noStrike">
                          <a:solidFill>
                            <a:schemeClr val="dk1"/>
                          </a:solidFill>
                          <a:latin typeface="Times New Roman"/>
                          <a:ea typeface="微軟正黑體"/>
                        </a:rPr>
                        <a:t>如果匹配失敗，不寫入新數據</a:t>
                      </a:r>
                      <a:endParaRPr b="0" lang="en-US" sz="1200" spc="-1" strike="noStrike">
                        <a:solidFill>
                          <a:srgbClr val="000000"/>
                        </a:solidFill>
                        <a:latin typeface="Arial"/>
                      </a:endParaRPr>
                    </a:p>
                    <a:p>
                      <a:pPr marL="285840" indent="-285840" defTabSz="914400">
                        <a:lnSpc>
                          <a:spcPct val="100000"/>
                        </a:lnSpc>
                        <a:buClr>
                          <a:srgbClr val="000000"/>
                        </a:buClr>
                        <a:buFont typeface="Wingdings" charset="2"/>
                        <a:buChar char=""/>
                      </a:pPr>
                      <a:r>
                        <a:rPr b="0" lang="zh-TW" sz="1200" spc="-1" strike="noStrike">
                          <a:solidFill>
                            <a:schemeClr val="dk1"/>
                          </a:solidFill>
                          <a:latin typeface="Times New Roman"/>
                          <a:ea typeface="微軟正黑體"/>
                        </a:rPr>
                        <a:t>返回尋址位置的原始數據</a:t>
                      </a:r>
                      <a:endParaRPr b="0" lang="en-US" sz="1200" spc="-1" strike="noStrike">
                        <a:solidFill>
                          <a:srgbClr val="000000"/>
                        </a:solidFill>
                        <a:latin typeface="Arial"/>
                      </a:endParaRPr>
                    </a:p>
                    <a:p>
                      <a:pPr marL="285840" indent="-285840" defTabSz="914400">
                        <a:lnSpc>
                          <a:spcPct val="100000"/>
                        </a:lnSpc>
                        <a:buClr>
                          <a:srgbClr val="000000"/>
                        </a:buClr>
                        <a:buFont typeface="Wingdings" charset="2"/>
                        <a:buChar char=""/>
                      </a:pPr>
                      <a:r>
                        <a:rPr b="0" lang="en-US" sz="1200" spc="-1" strike="noStrike">
                          <a:solidFill>
                            <a:schemeClr val="dk1"/>
                          </a:solidFill>
                          <a:latin typeface="Times New Roman"/>
                          <a:ea typeface="微軟正黑體"/>
                        </a:rPr>
                        <a:t>outbound </a:t>
                      </a:r>
                      <a:r>
                        <a:rPr b="0" lang="zh-TW" sz="1200" spc="-1" strike="noStrike">
                          <a:solidFill>
                            <a:schemeClr val="dk1"/>
                          </a:solidFill>
                          <a:latin typeface="Times New Roman"/>
                          <a:ea typeface="微軟正黑體"/>
                        </a:rPr>
                        <a:t>資料</a:t>
                      </a:r>
                      <a:r>
                        <a:rPr b="0" lang="en-US" sz="1200" spc="-1" strike="noStrike">
                          <a:solidFill>
                            <a:schemeClr val="dk1"/>
                          </a:solidFill>
                          <a:latin typeface="Times New Roman"/>
                          <a:ea typeface="微軟正黑體"/>
                        </a:rPr>
                        <a:t>size</a:t>
                      </a:r>
                      <a:r>
                        <a:rPr b="0" lang="zh-TW" sz="1200" spc="-1" strike="noStrike">
                          <a:solidFill>
                            <a:schemeClr val="dk1"/>
                          </a:solidFill>
                          <a:latin typeface="Times New Roman"/>
                          <a:ea typeface="微軟正黑體"/>
                        </a:rPr>
                        <a:t>大小為</a:t>
                      </a:r>
                      <a:r>
                        <a:rPr b="0" lang="en-US" sz="1200" spc="-1" strike="noStrike">
                          <a:solidFill>
                            <a:schemeClr val="dk1"/>
                          </a:solidFill>
                          <a:latin typeface="Times New Roman"/>
                          <a:ea typeface="微軟正黑體"/>
                        </a:rPr>
                        <a:t>2</a:t>
                      </a:r>
                      <a:r>
                        <a:rPr b="0" lang="zh-TW" sz="1200" spc="-1" strike="noStrike">
                          <a:solidFill>
                            <a:schemeClr val="dk1"/>
                          </a:solidFill>
                          <a:latin typeface="Times New Roman"/>
                          <a:ea typeface="微軟正黑體"/>
                        </a:rPr>
                        <a:t>、</a:t>
                      </a:r>
                      <a:r>
                        <a:rPr b="0" lang="en-US" sz="1200" spc="-1" strike="noStrike">
                          <a:solidFill>
                            <a:schemeClr val="dk1"/>
                          </a:solidFill>
                          <a:latin typeface="Times New Roman"/>
                          <a:ea typeface="微軟正黑體"/>
                        </a:rPr>
                        <a:t>4</a:t>
                      </a:r>
                      <a:r>
                        <a:rPr b="0" lang="zh-TW" sz="1200" spc="-1" strike="noStrike">
                          <a:solidFill>
                            <a:schemeClr val="dk1"/>
                          </a:solidFill>
                          <a:latin typeface="Times New Roman"/>
                          <a:ea typeface="微軟正黑體"/>
                        </a:rPr>
                        <a:t>、</a:t>
                      </a:r>
                      <a:r>
                        <a:rPr b="0" lang="en-US" sz="1200" spc="-1" strike="noStrike">
                          <a:solidFill>
                            <a:schemeClr val="dk1"/>
                          </a:solidFill>
                          <a:latin typeface="Times New Roman"/>
                          <a:ea typeface="微軟正黑體"/>
                        </a:rPr>
                        <a:t>8</a:t>
                      </a:r>
                      <a:r>
                        <a:rPr b="0" lang="zh-TW" sz="1200" spc="-1" strike="noStrike">
                          <a:solidFill>
                            <a:schemeClr val="dk1"/>
                          </a:solidFill>
                          <a:latin typeface="Times New Roman"/>
                          <a:ea typeface="微軟正黑體"/>
                        </a:rPr>
                        <a:t>、</a:t>
                      </a:r>
                      <a:r>
                        <a:rPr b="0" lang="en-US" sz="1200" spc="-1" strike="noStrike">
                          <a:solidFill>
                            <a:schemeClr val="dk1"/>
                          </a:solidFill>
                          <a:latin typeface="Times New Roman"/>
                          <a:ea typeface="微軟正黑體"/>
                        </a:rPr>
                        <a:t>16</a:t>
                      </a:r>
                      <a:r>
                        <a:rPr b="0" lang="zh-TW" sz="1200" spc="-1" strike="noStrike">
                          <a:solidFill>
                            <a:schemeClr val="dk1"/>
                          </a:solidFill>
                          <a:latin typeface="Times New Roman"/>
                          <a:ea typeface="微軟正黑體"/>
                        </a:rPr>
                        <a:t>、</a:t>
                      </a:r>
                      <a:r>
                        <a:rPr b="0" lang="en-US" sz="1200" spc="-1" strike="noStrike">
                          <a:solidFill>
                            <a:schemeClr val="dk1"/>
                          </a:solidFill>
                          <a:latin typeface="Times New Roman"/>
                          <a:ea typeface="微軟正黑體"/>
                        </a:rPr>
                        <a:t>32bytes</a:t>
                      </a:r>
                      <a:endParaRPr b="0" lang="en-US" sz="1200" spc="-1" strike="noStrike">
                        <a:solidFill>
                          <a:srgbClr val="000000"/>
                        </a:solidFill>
                        <a:latin typeface="Arial"/>
                      </a:endParaRPr>
                    </a:p>
                    <a:p>
                      <a:pPr marL="285840" indent="-285840" defTabSz="914400">
                        <a:lnSpc>
                          <a:spcPct val="100000"/>
                        </a:lnSpc>
                        <a:buClr>
                          <a:srgbClr val="000000"/>
                        </a:buClr>
                        <a:buFont typeface="Wingdings" charset="2"/>
                        <a:buChar char=""/>
                      </a:pPr>
                      <a:r>
                        <a:rPr b="0" lang="zh-TW" sz="1200" spc="-1" strike="noStrike">
                          <a:solidFill>
                            <a:schemeClr val="dk1"/>
                          </a:solidFill>
                          <a:latin typeface="Times New Roman"/>
                          <a:ea typeface="微軟正黑體"/>
                        </a:rPr>
                        <a:t>由於</a:t>
                      </a:r>
                      <a:r>
                        <a:rPr b="0" lang="en-US" sz="1200" spc="-1" strike="noStrike">
                          <a:solidFill>
                            <a:schemeClr val="dk1"/>
                          </a:solidFill>
                          <a:latin typeface="Times New Roman"/>
                          <a:ea typeface="微軟正黑體"/>
                        </a:rPr>
                        <a:t>outbound</a:t>
                      </a:r>
                      <a:r>
                        <a:rPr b="0" lang="zh-TW" sz="1200" spc="-1" strike="noStrike">
                          <a:solidFill>
                            <a:schemeClr val="dk1"/>
                          </a:solidFill>
                          <a:latin typeface="Times New Roman"/>
                          <a:ea typeface="微軟正黑體"/>
                        </a:rPr>
                        <a:t>資料包含</a:t>
                      </a:r>
                      <a:r>
                        <a:rPr b="0" lang="en-US" sz="1200" spc="-1" strike="noStrike">
                          <a:solidFill>
                            <a:schemeClr val="dk1"/>
                          </a:solidFill>
                          <a:latin typeface="Times New Roman"/>
                          <a:ea typeface="微軟正黑體"/>
                        </a:rPr>
                        <a:t>compare balue</a:t>
                      </a:r>
                      <a:r>
                        <a:rPr b="0" lang="zh-TW" sz="1200" spc="-1" strike="noStrike">
                          <a:solidFill>
                            <a:schemeClr val="dk1"/>
                          </a:solidFill>
                          <a:latin typeface="Times New Roman"/>
                          <a:ea typeface="微軟正黑體"/>
                        </a:rPr>
                        <a:t>和</a:t>
                      </a:r>
                      <a:r>
                        <a:rPr b="0" lang="en-US" sz="1200" spc="-1" strike="noStrike">
                          <a:solidFill>
                            <a:schemeClr val="dk1"/>
                          </a:solidFill>
                          <a:latin typeface="Times New Roman"/>
                          <a:ea typeface="微軟正黑體"/>
                        </a:rPr>
                        <a:t>swap value</a:t>
                      </a:r>
                      <a:r>
                        <a:rPr b="0" lang="zh-TW" sz="1200" spc="-1" strike="noStrike">
                          <a:solidFill>
                            <a:schemeClr val="dk1"/>
                          </a:solidFill>
                          <a:latin typeface="Times New Roman"/>
                          <a:ea typeface="微軟正黑體"/>
                        </a:rPr>
                        <a:t>因此</a:t>
                      </a:r>
                      <a:r>
                        <a:rPr b="0" lang="en-US" sz="1200" spc="-1" strike="noStrike">
                          <a:solidFill>
                            <a:schemeClr val="dk1"/>
                          </a:solidFill>
                          <a:latin typeface="Times New Roman"/>
                          <a:ea typeface="微軟正黑體"/>
                        </a:rPr>
                        <a:t>inbound</a:t>
                      </a:r>
                      <a:r>
                        <a:rPr b="0" lang="zh-TW" sz="1200" spc="-1" strike="noStrike">
                          <a:solidFill>
                            <a:schemeClr val="dk1"/>
                          </a:solidFill>
                          <a:latin typeface="Times New Roman"/>
                          <a:ea typeface="微軟正黑體"/>
                        </a:rPr>
                        <a:t>資料</a:t>
                      </a:r>
                      <a:r>
                        <a:rPr b="0" lang="en-US" sz="1200" spc="-1" strike="noStrike">
                          <a:solidFill>
                            <a:schemeClr val="dk1"/>
                          </a:solidFill>
                          <a:latin typeface="Times New Roman"/>
                          <a:ea typeface="微軟正黑體"/>
                        </a:rPr>
                        <a:t>size</a:t>
                      </a:r>
                      <a:r>
                        <a:rPr b="0" lang="zh-TW" sz="1200" spc="-1" strike="noStrike">
                          <a:solidFill>
                            <a:schemeClr val="dk1"/>
                          </a:solidFill>
                          <a:latin typeface="Times New Roman"/>
                          <a:ea typeface="微軟正黑體"/>
                        </a:rPr>
                        <a:t>為</a:t>
                      </a:r>
                      <a:r>
                        <a:rPr b="0" lang="en-US" sz="1200" spc="-1" strike="noStrike">
                          <a:solidFill>
                            <a:schemeClr val="dk1"/>
                          </a:solidFill>
                          <a:latin typeface="Times New Roman"/>
                          <a:ea typeface="微軟正黑體"/>
                        </a:rPr>
                        <a:t>outbound</a:t>
                      </a:r>
                      <a:r>
                        <a:rPr b="0" lang="zh-TW" sz="1200" spc="-1" strike="noStrike">
                          <a:solidFill>
                            <a:schemeClr val="dk1"/>
                          </a:solidFill>
                          <a:latin typeface="Times New Roman"/>
                          <a:ea typeface="微軟正黑體"/>
                        </a:rPr>
                        <a:t>資料</a:t>
                      </a:r>
                      <a:r>
                        <a:rPr b="0" lang="en-US" sz="1200" spc="-1" strike="noStrike">
                          <a:solidFill>
                            <a:schemeClr val="dk1"/>
                          </a:solidFill>
                          <a:latin typeface="Times New Roman"/>
                          <a:ea typeface="微軟正黑體"/>
                        </a:rPr>
                        <a:t>size</a:t>
                      </a:r>
                      <a:r>
                        <a:rPr b="0" lang="zh-TW" sz="1200" spc="-1" strike="noStrike">
                          <a:solidFill>
                            <a:schemeClr val="dk1"/>
                          </a:solidFill>
                          <a:latin typeface="Times New Roman"/>
                          <a:ea typeface="微軟正黑體"/>
                        </a:rPr>
                        <a:t>的一半。</a:t>
                      </a:r>
                      <a:endParaRPr b="0" lang="en-US"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20000"/>
                        <a:lumOff val="80000"/>
                      </a:schemeClr>
                    </a:solidFill>
                  </a:tcPr>
                </a:tc>
                <a:tc>
                  <a:txBody>
                    <a:bodyPr anchor="t">
                      <a:noAutofit/>
                    </a:bodyPr>
                    <a:p>
                      <a:endParaRPr b="0" lang="en-US" sz="1800" spc="-1" strike="noStrike">
                        <a:solidFill>
                          <a:schemeClr val="dk1"/>
                        </a:solidFill>
                        <a:latin typeface="Univers"/>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20000"/>
                        <a:lumOff val="80000"/>
                      </a:schemeClr>
                    </a:solidFill>
                  </a:tcPr>
                </a:tc>
              </a:tr>
            </a:tbl>
          </a:graphicData>
        </a:graphic>
      </p:graphicFrame>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PlaceHolder 1"/>
          <p:cNvSpPr>
            <a:spLocks noGrp="1"/>
          </p:cNvSpPr>
          <p:nvPr>
            <p:ph type="title"/>
          </p:nvPr>
        </p:nvSpPr>
        <p:spPr>
          <a:xfrm>
            <a:off x="408600" y="-280440"/>
            <a:ext cx="6189480" cy="117864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5400" spc="-1" strike="noStrike">
                <a:solidFill>
                  <a:schemeClr val="dk1"/>
                </a:solidFill>
                <a:latin typeface="Times New Roman"/>
                <a:ea typeface="微軟正黑體"/>
              </a:rPr>
              <a:t>AXI</a:t>
            </a:r>
            <a:r>
              <a:rPr b="0" lang="zh-TW" sz="5400" spc="392" strike="noStrike">
                <a:solidFill>
                  <a:schemeClr val="dk1"/>
                </a:solidFill>
                <a:latin typeface="Times New Roman"/>
                <a:ea typeface="微軟正黑體"/>
              </a:rPr>
              <a:t>版本</a:t>
            </a:r>
            <a:r>
              <a:rPr b="0" lang="zh-TW" sz="5400" spc="-1" strike="noStrike">
                <a:solidFill>
                  <a:schemeClr val="dk1"/>
                </a:solidFill>
                <a:latin typeface="Times New Roman"/>
                <a:ea typeface="微軟正黑體"/>
              </a:rPr>
              <a:t>簡介</a:t>
            </a:r>
            <a:endParaRPr b="0" lang="en-US" sz="5400" spc="-1" strike="noStrike">
              <a:solidFill>
                <a:schemeClr val="dk1"/>
              </a:solidFill>
              <a:latin typeface="Univers"/>
            </a:endParaRPr>
          </a:p>
        </p:txBody>
      </p:sp>
      <p:sp>
        <p:nvSpPr>
          <p:cNvPr id="137" name="PlaceHolder 2"/>
          <p:cNvSpPr>
            <a:spLocks noGrp="1"/>
          </p:cNvSpPr>
          <p:nvPr>
            <p:ph/>
          </p:nvPr>
        </p:nvSpPr>
        <p:spPr>
          <a:xfrm>
            <a:off x="235800" y="1392840"/>
            <a:ext cx="11660040" cy="4795200"/>
          </a:xfrm>
          <a:prstGeom prst="rect">
            <a:avLst/>
          </a:prstGeom>
          <a:noFill/>
          <a:ln w="0">
            <a:noFill/>
          </a:ln>
        </p:spPr>
        <p:txBody>
          <a:bodyPr lIns="91440" rIns="91440" tIns="45720" bIns="45720" anchor="t">
            <a:normAutofit/>
          </a:bodyPr>
          <a:p>
            <a:pPr marL="343080" indent="-343080" defTabSz="914400">
              <a:lnSpc>
                <a:spcPct val="110000"/>
              </a:lnSpc>
              <a:spcBef>
                <a:spcPts val="1001"/>
              </a:spcBef>
              <a:buClr>
                <a:srgbClr val="000000"/>
              </a:buClr>
              <a:buFont typeface="Wingdings" charset="2"/>
              <a:buChar char=""/>
            </a:pPr>
            <a:r>
              <a:rPr b="1" lang="en-US" sz="2500" spc="-1" strike="noStrike">
                <a:solidFill>
                  <a:schemeClr val="dk1"/>
                </a:solidFill>
                <a:latin typeface="Times New Roman"/>
                <a:ea typeface="微軟正黑體"/>
              </a:rPr>
              <a:t>AXI4 vs AXI4-Lite</a:t>
            </a:r>
            <a:endParaRPr b="0" lang="en-US" sz="2500" spc="-1" strike="noStrike">
              <a:solidFill>
                <a:schemeClr val="dk1"/>
              </a:solidFill>
              <a:latin typeface="Univers"/>
            </a:endParaRPr>
          </a:p>
          <a:p>
            <a:pPr indent="0" defTabSz="914400">
              <a:lnSpc>
                <a:spcPct val="110000"/>
              </a:lnSpc>
              <a:spcBef>
                <a:spcPts val="1001"/>
              </a:spcBef>
              <a:buNone/>
              <a:tabLst>
                <a:tab algn="l" pos="0"/>
              </a:tabLst>
            </a:pPr>
            <a:r>
              <a:rPr b="0" lang="zh-TW" sz="1800" spc="-1" strike="noStrike">
                <a:solidFill>
                  <a:srgbClr val="191b1f"/>
                </a:solidFill>
                <a:latin typeface="Times New Roman"/>
                <a:ea typeface="微軟正黑體"/>
              </a:rPr>
              <a:t>主要區別如下：</a:t>
            </a:r>
            <a:endParaRPr b="0" lang="en-US" sz="1800" spc="-1" strike="noStrike">
              <a:solidFill>
                <a:schemeClr val="dk1"/>
              </a:solidFill>
              <a:latin typeface="Univers"/>
            </a:endParaRPr>
          </a:p>
          <a:p>
            <a:pPr marL="343080" indent="-343080" defTabSz="914400">
              <a:lnSpc>
                <a:spcPct val="110000"/>
              </a:lnSpc>
              <a:spcBef>
                <a:spcPts val="1001"/>
              </a:spcBef>
              <a:buClr>
                <a:srgbClr val="191b1f"/>
              </a:buClr>
              <a:buFont typeface="Univers"/>
              <a:buAutoNum type="arabicPeriod"/>
              <a:tabLst>
                <a:tab algn="l" pos="0"/>
              </a:tabLst>
            </a:pPr>
            <a:r>
              <a:rPr b="0" lang="zh-TW" sz="1800" spc="-1" strike="noStrike">
                <a:solidFill>
                  <a:srgbClr val="191b1f"/>
                </a:solidFill>
                <a:latin typeface="Times New Roman"/>
                <a:ea typeface="微軟正黑體"/>
              </a:rPr>
              <a:t>所有的 </a:t>
            </a:r>
            <a:r>
              <a:rPr b="0" lang="en-US" sz="1800" spc="-1" strike="noStrike">
                <a:solidFill>
                  <a:srgbClr val="191b1f"/>
                </a:solidFill>
                <a:latin typeface="Times New Roman"/>
                <a:ea typeface="微軟正黑體"/>
              </a:rPr>
              <a:t>Transaction </a:t>
            </a:r>
            <a:r>
              <a:rPr b="0" lang="zh-TW" sz="1800" spc="-1" strike="noStrike">
                <a:solidFill>
                  <a:srgbClr val="191b1f"/>
                </a:solidFill>
                <a:latin typeface="Times New Roman"/>
                <a:ea typeface="微軟正黑體"/>
              </a:rPr>
              <a:t>的 </a:t>
            </a:r>
            <a:r>
              <a:rPr b="0" lang="en-US" sz="1800" spc="-1" strike="noStrike">
                <a:solidFill>
                  <a:srgbClr val="191b1f"/>
                </a:solidFill>
                <a:latin typeface="Times New Roman"/>
                <a:ea typeface="微軟正黑體"/>
              </a:rPr>
              <a:t>Burst length </a:t>
            </a:r>
            <a:r>
              <a:rPr b="0" lang="zh-TW" sz="1800" spc="-1" strike="noStrike">
                <a:solidFill>
                  <a:srgbClr val="191b1f"/>
                </a:solidFill>
                <a:latin typeface="Times New Roman"/>
                <a:ea typeface="微軟正黑體"/>
              </a:rPr>
              <a:t>為 </a:t>
            </a:r>
            <a:r>
              <a:rPr b="0" lang="en-US" sz="1800" spc="-1" strike="noStrike">
                <a:solidFill>
                  <a:srgbClr val="191b1f"/>
                </a:solidFill>
                <a:latin typeface="Times New Roman"/>
                <a:ea typeface="微軟正黑體"/>
              </a:rPr>
              <a:t>1</a:t>
            </a:r>
            <a:r>
              <a:rPr b="0" lang="zh-TW" sz="1800" spc="-1" strike="noStrike">
                <a:solidFill>
                  <a:srgbClr val="191b1f"/>
                </a:solidFill>
                <a:latin typeface="Times New Roman"/>
                <a:ea typeface="微軟正黑體"/>
              </a:rPr>
              <a:t>，即不支援突發傳輸，只支援 </a:t>
            </a:r>
            <a:r>
              <a:rPr b="0" lang="en-US" sz="1800" spc="-1" strike="noStrike">
                <a:solidFill>
                  <a:srgbClr val="191b1f"/>
                </a:solidFill>
                <a:latin typeface="Times New Roman"/>
                <a:ea typeface="微軟正黑體"/>
              </a:rPr>
              <a:t>Single Transfer (</a:t>
            </a:r>
            <a:r>
              <a:rPr b="0" lang="zh-TW" sz="1800" spc="-1" strike="noStrike">
                <a:solidFill>
                  <a:srgbClr val="191b1f"/>
                </a:solidFill>
                <a:latin typeface="Times New Roman"/>
                <a:ea typeface="微軟正黑體"/>
              </a:rPr>
              <a:t>但其支援</a:t>
            </a:r>
            <a:r>
              <a:rPr b="0" lang="en-US" sz="1800" spc="-1" strike="noStrike">
                <a:solidFill>
                  <a:srgbClr val="191b1f"/>
                </a:solidFill>
                <a:latin typeface="Times New Roman"/>
                <a:ea typeface="微軟正黑體"/>
              </a:rPr>
              <a:t>Outstanding)</a:t>
            </a:r>
            <a:endParaRPr b="0" lang="en-US" sz="1800" spc="-1" strike="noStrike">
              <a:solidFill>
                <a:schemeClr val="dk1"/>
              </a:solidFill>
              <a:latin typeface="Univers"/>
            </a:endParaRPr>
          </a:p>
          <a:p>
            <a:pPr marL="343080" indent="-343080" defTabSz="914400">
              <a:lnSpc>
                <a:spcPct val="110000"/>
              </a:lnSpc>
              <a:spcBef>
                <a:spcPts val="1001"/>
              </a:spcBef>
              <a:buClr>
                <a:srgbClr val="191b1f"/>
              </a:buClr>
              <a:buFont typeface="Univers"/>
              <a:buAutoNum type="arabicPeriod"/>
              <a:tabLst>
                <a:tab algn="l" pos="0"/>
              </a:tabLst>
            </a:pPr>
            <a:r>
              <a:rPr b="0" lang="zh-TW" sz="1800" spc="-1" strike="noStrike">
                <a:solidFill>
                  <a:srgbClr val="191b1f"/>
                </a:solidFill>
                <a:latin typeface="Times New Roman"/>
                <a:ea typeface="微軟正黑體"/>
              </a:rPr>
              <a:t>沒有 </a:t>
            </a:r>
            <a:r>
              <a:rPr b="0" lang="en-US" sz="1800" spc="-1" strike="noStrike">
                <a:solidFill>
                  <a:srgbClr val="191b1f"/>
                </a:solidFill>
                <a:latin typeface="Times New Roman"/>
                <a:ea typeface="微軟正黑體"/>
              </a:rPr>
              <a:t>SIZE </a:t>
            </a:r>
            <a:r>
              <a:rPr b="0" lang="zh-TW" sz="1800" spc="-1" strike="noStrike">
                <a:solidFill>
                  <a:srgbClr val="191b1f"/>
                </a:solidFill>
                <a:latin typeface="Times New Roman"/>
                <a:ea typeface="微軟正黑體"/>
              </a:rPr>
              <a:t>訊號，表示傳輸總是使用整個 </a:t>
            </a:r>
            <a:r>
              <a:rPr b="0" lang="en-US" sz="1800" spc="-1" strike="noStrike">
                <a:solidFill>
                  <a:srgbClr val="191b1f"/>
                </a:solidFill>
                <a:latin typeface="Times New Roman"/>
                <a:ea typeface="微軟正黑體"/>
              </a:rPr>
              <a:t>Data Bus </a:t>
            </a:r>
            <a:br>
              <a:rPr sz="1800"/>
            </a:br>
            <a:r>
              <a:rPr b="0" lang="en-US" sz="1800" spc="-1" strike="noStrike">
                <a:solidFill>
                  <a:srgbClr val="191b1f"/>
                </a:solidFill>
                <a:latin typeface="Times New Roman"/>
                <a:ea typeface="微軟正黑體"/>
              </a:rPr>
              <a:t>(32bit </a:t>
            </a:r>
            <a:r>
              <a:rPr b="0" lang="zh-TW" sz="1800" spc="-1" strike="noStrike">
                <a:solidFill>
                  <a:srgbClr val="191b1f"/>
                </a:solidFill>
                <a:latin typeface="Times New Roman"/>
                <a:ea typeface="微軟正黑體"/>
              </a:rPr>
              <a:t>或 </a:t>
            </a:r>
            <a:r>
              <a:rPr b="0" lang="en-US" sz="1800" spc="-1" strike="noStrike">
                <a:solidFill>
                  <a:srgbClr val="191b1f"/>
                </a:solidFill>
                <a:latin typeface="Times New Roman"/>
                <a:ea typeface="微軟正黑體"/>
              </a:rPr>
              <a:t>64bit</a:t>
            </a:r>
            <a:r>
              <a:rPr b="0" lang="zh-TW" sz="1800" spc="-1" strike="noStrike">
                <a:solidFill>
                  <a:srgbClr val="191b1f"/>
                </a:solidFill>
                <a:latin typeface="Times New Roman"/>
                <a:ea typeface="微軟正黑體"/>
              </a:rPr>
              <a:t>，當然對於寫入而言可以使用 </a:t>
            </a:r>
            <a:r>
              <a:rPr b="0" lang="en-US" sz="1800" spc="-1" strike="noStrike">
                <a:solidFill>
                  <a:srgbClr val="191b1f"/>
                </a:solidFill>
                <a:latin typeface="Times New Roman"/>
                <a:ea typeface="微軟正黑體"/>
              </a:rPr>
              <a:t>WSTRB </a:t>
            </a:r>
            <a:r>
              <a:rPr b="0" lang="zh-TW" sz="1800" spc="-1" strike="noStrike">
                <a:solidFill>
                  <a:srgbClr val="191b1f"/>
                </a:solidFill>
                <a:latin typeface="Times New Roman"/>
                <a:ea typeface="微軟正黑體"/>
              </a:rPr>
              <a:t>訊號，指定想用的位元組，這個和 </a:t>
            </a:r>
            <a:r>
              <a:rPr b="0" lang="en-US" sz="1800" spc="-1" strike="noStrike">
                <a:solidFill>
                  <a:srgbClr val="191b1f"/>
                </a:solidFill>
                <a:latin typeface="Times New Roman"/>
                <a:ea typeface="微軟正黑體"/>
              </a:rPr>
              <a:t>AWSIZE </a:t>
            </a:r>
            <a:r>
              <a:rPr b="0" lang="zh-TW" sz="1800" spc="-1" strike="noStrike">
                <a:solidFill>
                  <a:srgbClr val="191b1f"/>
                </a:solidFill>
                <a:latin typeface="Times New Roman"/>
                <a:ea typeface="微軟正黑體"/>
              </a:rPr>
              <a:t>是兩回事</a:t>
            </a:r>
            <a:r>
              <a:rPr b="0" lang="en-US" sz="1800" spc="-1" strike="noStrike">
                <a:solidFill>
                  <a:srgbClr val="191b1f"/>
                </a:solidFill>
                <a:latin typeface="Times New Roman"/>
                <a:ea typeface="微軟正黑體"/>
              </a:rPr>
              <a:t>)</a:t>
            </a:r>
            <a:endParaRPr b="0" lang="en-US" sz="1800" spc="-1" strike="noStrike">
              <a:solidFill>
                <a:schemeClr val="dk1"/>
              </a:solidFill>
              <a:latin typeface="Univers"/>
            </a:endParaRPr>
          </a:p>
          <a:p>
            <a:pPr marL="343080" indent="-343080" defTabSz="914400">
              <a:lnSpc>
                <a:spcPct val="110000"/>
              </a:lnSpc>
              <a:spcBef>
                <a:spcPts val="1001"/>
              </a:spcBef>
              <a:buClr>
                <a:srgbClr val="191b1f"/>
              </a:buClr>
              <a:buFont typeface="Univers"/>
              <a:buAutoNum type="arabicPeriod"/>
              <a:tabLst>
                <a:tab algn="l" pos="0"/>
              </a:tabLst>
            </a:pPr>
            <a:r>
              <a:rPr b="0" lang="zh-TW" sz="1800" spc="-1" strike="noStrike">
                <a:solidFill>
                  <a:srgbClr val="191b1f"/>
                </a:solidFill>
                <a:latin typeface="Times New Roman"/>
                <a:ea typeface="微軟正黑體"/>
              </a:rPr>
              <a:t>沒有突發傳輸自然沒有 </a:t>
            </a:r>
            <a:r>
              <a:rPr b="0" lang="en-US" sz="1800" spc="-1" strike="noStrike">
                <a:solidFill>
                  <a:srgbClr val="191b1f"/>
                </a:solidFill>
                <a:latin typeface="Times New Roman"/>
                <a:ea typeface="微軟正黑體"/>
              </a:rPr>
              <a:t>Last </a:t>
            </a:r>
            <a:r>
              <a:rPr b="0" lang="zh-TW" sz="1800" spc="-1" strike="noStrike">
                <a:solidFill>
                  <a:srgbClr val="191b1f"/>
                </a:solidFill>
                <a:latin typeface="Times New Roman"/>
                <a:ea typeface="微軟正黑體"/>
              </a:rPr>
              <a:t>訊號</a:t>
            </a:r>
            <a:endParaRPr b="0" lang="en-US" sz="1800" spc="-1" strike="noStrike">
              <a:solidFill>
                <a:schemeClr val="dk1"/>
              </a:solidFill>
              <a:latin typeface="Univers"/>
            </a:endParaRPr>
          </a:p>
          <a:p>
            <a:pPr marL="343080" indent="-343080" defTabSz="914400">
              <a:lnSpc>
                <a:spcPct val="110000"/>
              </a:lnSpc>
              <a:spcBef>
                <a:spcPts val="1001"/>
              </a:spcBef>
              <a:buClr>
                <a:srgbClr val="191b1f"/>
              </a:buClr>
              <a:buFont typeface="Univers"/>
              <a:buAutoNum type="arabicPeriod"/>
              <a:tabLst>
                <a:tab algn="l" pos="0"/>
              </a:tabLst>
            </a:pPr>
            <a:r>
              <a:rPr b="0" lang="zh-TW" sz="1800" spc="-1" strike="noStrike">
                <a:solidFill>
                  <a:srgbClr val="191b1f"/>
                </a:solidFill>
                <a:latin typeface="Times New Roman"/>
                <a:ea typeface="微軟正黑體"/>
              </a:rPr>
              <a:t>由於 </a:t>
            </a:r>
            <a:r>
              <a:rPr b="0" lang="en-US" sz="1800" spc="-1" strike="noStrike">
                <a:solidFill>
                  <a:srgbClr val="191b1f"/>
                </a:solidFill>
                <a:latin typeface="Times New Roman"/>
                <a:ea typeface="微軟正黑體"/>
              </a:rPr>
              <a:t>AXI4-lite </a:t>
            </a:r>
            <a:r>
              <a:rPr b="0" lang="zh-TW" sz="1800" spc="-1" strike="noStrike">
                <a:solidFill>
                  <a:srgbClr val="191b1f"/>
                </a:solidFill>
                <a:latin typeface="Times New Roman"/>
                <a:ea typeface="微軟正黑體"/>
              </a:rPr>
              <a:t>主要是用來配置暫存器，所以配置暫存器基本上都希望立即生效，因此其是 </a:t>
            </a:r>
            <a:r>
              <a:rPr b="0" lang="en-US" sz="1800" spc="-1" strike="noStrike">
                <a:solidFill>
                  <a:srgbClr val="191b1f"/>
                </a:solidFill>
                <a:latin typeface="Times New Roman"/>
                <a:ea typeface="微軟正黑體"/>
              </a:rPr>
              <a:t>Non-bufferable </a:t>
            </a:r>
            <a:r>
              <a:rPr b="0" lang="zh-TW" sz="1800" spc="-1" strike="noStrike">
                <a:solidFill>
                  <a:srgbClr val="191b1f"/>
                </a:solidFill>
                <a:latin typeface="Times New Roman"/>
                <a:ea typeface="微軟正黑體"/>
              </a:rPr>
              <a:t>和 </a:t>
            </a:r>
            <a:r>
              <a:rPr b="0" lang="en-US" sz="1800" spc="-1" strike="noStrike">
                <a:solidFill>
                  <a:srgbClr val="191b1f"/>
                </a:solidFill>
                <a:latin typeface="Times New Roman"/>
                <a:ea typeface="微軟正黑體"/>
              </a:rPr>
              <a:t>Non-modifiable </a:t>
            </a:r>
            <a:r>
              <a:rPr b="0" lang="zh-TW" sz="1800" spc="-1" strike="noStrike">
                <a:solidFill>
                  <a:srgbClr val="191b1f"/>
                </a:solidFill>
                <a:latin typeface="Times New Roman"/>
                <a:ea typeface="微軟正黑體"/>
              </a:rPr>
              <a:t>的 </a:t>
            </a:r>
            <a:r>
              <a:rPr b="0" lang="en-US" sz="1800" spc="-1" strike="noStrike">
                <a:solidFill>
                  <a:srgbClr val="191b1f"/>
                </a:solidFill>
                <a:latin typeface="Times New Roman"/>
                <a:ea typeface="微軟正黑體"/>
              </a:rPr>
              <a:t>(</a:t>
            </a:r>
            <a:r>
              <a:rPr b="0" lang="zh-TW" sz="1800" spc="-1" strike="noStrike">
                <a:solidFill>
                  <a:srgbClr val="191b1f"/>
                </a:solidFill>
                <a:latin typeface="Times New Roman"/>
                <a:ea typeface="微軟正黑體"/>
              </a:rPr>
              <a:t>沒有 </a:t>
            </a:r>
            <a:r>
              <a:rPr b="0" lang="en-US" sz="1800" spc="-1" strike="noStrike">
                <a:solidFill>
                  <a:srgbClr val="191b1f"/>
                </a:solidFill>
                <a:latin typeface="Times New Roman"/>
                <a:ea typeface="微軟正黑體"/>
              </a:rPr>
              <a:t>Cache Coherence)</a:t>
            </a:r>
            <a:endParaRPr b="0" lang="en-US" sz="1800" spc="-1" strike="noStrike">
              <a:solidFill>
                <a:schemeClr val="dk1"/>
              </a:solidFill>
              <a:latin typeface="Univers"/>
            </a:endParaRPr>
          </a:p>
          <a:p>
            <a:pPr marL="343080" indent="-343080" defTabSz="914400">
              <a:lnSpc>
                <a:spcPct val="110000"/>
              </a:lnSpc>
              <a:spcBef>
                <a:spcPts val="1001"/>
              </a:spcBef>
              <a:buClr>
                <a:srgbClr val="191b1f"/>
              </a:buClr>
              <a:buFont typeface="Univers"/>
              <a:buAutoNum type="arabicPeriod"/>
              <a:tabLst>
                <a:tab algn="l" pos="0"/>
              </a:tabLst>
            </a:pPr>
            <a:r>
              <a:rPr b="0" lang="zh-TW" sz="1800" spc="-1" strike="noStrike">
                <a:solidFill>
                  <a:srgbClr val="191b1f"/>
                </a:solidFill>
                <a:latin typeface="Times New Roman"/>
                <a:ea typeface="微軟正黑體"/>
              </a:rPr>
              <a:t>不支援 </a:t>
            </a:r>
            <a:r>
              <a:rPr b="0" lang="en-US" sz="1800" spc="-1" strike="noStrike">
                <a:solidFill>
                  <a:srgbClr val="191b1f"/>
                </a:solidFill>
                <a:latin typeface="Times New Roman"/>
                <a:ea typeface="微軟正黑體"/>
              </a:rPr>
              <a:t>Atomic Access</a:t>
            </a:r>
            <a:endParaRPr b="0" lang="en-US" sz="1800" spc="-1" strike="noStrike">
              <a:solidFill>
                <a:schemeClr val="dk1"/>
              </a:solidFill>
              <a:latin typeface="Univers"/>
            </a:endParaRPr>
          </a:p>
        </p:txBody>
      </p:sp>
      <p:sp>
        <p:nvSpPr>
          <p:cNvPr id="138" name="PlaceHolder 3"/>
          <p:cNvSpPr>
            <a:spLocks noGrp="1"/>
          </p:cNvSpPr>
          <p:nvPr>
            <p:ph type="sldNum" idx="39"/>
          </p:nvPr>
        </p:nvSpPr>
        <p:spPr>
          <a:xfrm>
            <a:off x="8610480" y="6356520"/>
            <a:ext cx="2742120" cy="363960"/>
          </a:xfrm>
          <a:prstGeom prst="rect">
            <a:avLst/>
          </a:prstGeom>
          <a:noFill/>
          <a:ln w="0">
            <a:noFill/>
          </a:ln>
        </p:spPr>
        <p:txBody>
          <a:bodyPr lIns="91440" rIns="91440" tIns="45720" bIns="45720" anchor="ctr">
            <a:noAutofit/>
          </a:bodyPr>
          <a:p>
            <a:pPr indent="0">
              <a:buNone/>
            </a:pPr>
            <a:endParaRPr b="0" lang="en-US"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PlaceHolder 1"/>
          <p:cNvSpPr>
            <a:spLocks noGrp="1"/>
          </p:cNvSpPr>
          <p:nvPr>
            <p:ph type="title"/>
          </p:nvPr>
        </p:nvSpPr>
        <p:spPr>
          <a:xfrm>
            <a:off x="408600" y="-280440"/>
            <a:ext cx="6189480" cy="117864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4400" spc="-1" strike="noStrike">
                <a:solidFill>
                  <a:schemeClr val="dk1"/>
                </a:solidFill>
                <a:latin typeface="Times New Roman"/>
                <a:ea typeface="微軟正黑體"/>
              </a:rPr>
              <a:t>AXI 5 Atomic Access</a:t>
            </a:r>
            <a:endParaRPr b="0" lang="en-US" sz="4400" spc="-1" strike="noStrike">
              <a:solidFill>
                <a:schemeClr val="dk1"/>
              </a:solidFill>
              <a:latin typeface="Univers"/>
            </a:endParaRPr>
          </a:p>
        </p:txBody>
      </p:sp>
      <p:sp>
        <p:nvSpPr>
          <p:cNvPr id="439" name="文字方塊 4"/>
          <p:cNvSpPr/>
          <p:nvPr/>
        </p:nvSpPr>
        <p:spPr>
          <a:xfrm>
            <a:off x="408600" y="1090080"/>
            <a:ext cx="10755720" cy="2987640"/>
          </a:xfrm>
          <a:prstGeom prst="rect">
            <a:avLst/>
          </a:prstGeom>
          <a:noFill/>
          <a:ln w="0">
            <a:noFill/>
          </a:ln>
        </p:spPr>
        <p:style>
          <a:lnRef idx="0"/>
          <a:fillRef idx="0"/>
          <a:effectRef idx="0"/>
          <a:fontRef idx="minor"/>
        </p:style>
        <p:txBody>
          <a:bodyPr lIns="90000" rIns="90000" tIns="45000" bIns="45000" anchor="t">
            <a:spAutoFit/>
          </a:bodyPr>
          <a:p>
            <a:pPr marL="285840" indent="-285840" defTabSz="914400">
              <a:lnSpc>
                <a:spcPct val="100000"/>
              </a:lnSpc>
              <a:spcBef>
                <a:spcPts val="751"/>
              </a:spcBef>
              <a:spcAft>
                <a:spcPts val="751"/>
              </a:spcAft>
              <a:buClr>
                <a:srgbClr val="000000"/>
              </a:buClr>
              <a:buFont typeface="Wingdings" charset="2"/>
              <a:buChar char=""/>
            </a:pPr>
            <a:r>
              <a:rPr b="0" lang="en-US" sz="1400" spc="-1" strike="noStrike">
                <a:solidFill>
                  <a:srgbClr val="000000"/>
                </a:solidFill>
                <a:latin typeface="Times New Roman"/>
                <a:ea typeface="微軟正黑體"/>
              </a:rPr>
              <a:t>atomic </a:t>
            </a:r>
            <a:r>
              <a:rPr b="0" lang="zh-TW" sz="1400" spc="-1" strike="noStrike">
                <a:solidFill>
                  <a:srgbClr val="000000"/>
                </a:solidFill>
                <a:latin typeface="Times New Roman"/>
                <a:ea typeface="微軟正黑體"/>
              </a:rPr>
              <a:t>的 </a:t>
            </a:r>
            <a:r>
              <a:rPr b="0" lang="en-US" sz="1400" spc="-1" strike="noStrike">
                <a:solidFill>
                  <a:srgbClr val="000000"/>
                </a:solidFill>
                <a:latin typeface="Times New Roman"/>
                <a:ea typeface="微軟正黑體"/>
              </a:rPr>
              <a:t>request </a:t>
            </a:r>
            <a:r>
              <a:rPr b="0" lang="zh-TW" sz="1400" spc="-1" strike="noStrike">
                <a:solidFill>
                  <a:srgbClr val="000000"/>
                </a:solidFill>
                <a:latin typeface="Times New Roman"/>
                <a:ea typeface="微軟正黑體"/>
              </a:rPr>
              <a:t>會透過 </a:t>
            </a:r>
            <a:r>
              <a:rPr b="0" lang="en-US" sz="1400" spc="-1" strike="noStrike">
                <a:solidFill>
                  <a:srgbClr val="000000"/>
                </a:solidFill>
                <a:latin typeface="Times New Roman"/>
                <a:ea typeface="微軟正黑體"/>
              </a:rPr>
              <a:t>AW </a:t>
            </a:r>
            <a:r>
              <a:rPr b="0" lang="zh-TW" sz="1400" spc="-1" strike="noStrike">
                <a:solidFill>
                  <a:srgbClr val="000000"/>
                </a:solidFill>
                <a:latin typeface="Times New Roman"/>
                <a:ea typeface="微軟正黑體"/>
              </a:rPr>
              <a:t>和 </a:t>
            </a:r>
            <a:r>
              <a:rPr b="0" lang="en-US" sz="1400" spc="-1" strike="noStrike">
                <a:solidFill>
                  <a:srgbClr val="000000"/>
                </a:solidFill>
                <a:latin typeface="Times New Roman"/>
                <a:ea typeface="微軟正黑體"/>
              </a:rPr>
              <a:t>W channel </a:t>
            </a:r>
            <a:r>
              <a:rPr b="0" lang="zh-TW" sz="1400" spc="-1" strike="noStrike">
                <a:solidFill>
                  <a:srgbClr val="000000"/>
                </a:solidFill>
                <a:latin typeface="Times New Roman"/>
                <a:ea typeface="微軟正黑體"/>
              </a:rPr>
              <a:t>發送出去， </a:t>
            </a:r>
            <a:r>
              <a:rPr b="0" lang="en-US" sz="1400" spc="-1" strike="noStrike">
                <a:solidFill>
                  <a:srgbClr val="000000"/>
                </a:solidFill>
                <a:latin typeface="Times New Roman"/>
                <a:ea typeface="微軟正黑體"/>
              </a:rPr>
              <a:t>atomic response </a:t>
            </a:r>
            <a:r>
              <a:rPr b="0" lang="zh-TW" sz="1400" spc="-1" strike="noStrike">
                <a:solidFill>
                  <a:srgbClr val="000000"/>
                </a:solidFill>
                <a:latin typeface="Times New Roman"/>
                <a:ea typeface="微軟正黑體"/>
              </a:rPr>
              <a:t>會透過 </a:t>
            </a:r>
            <a:r>
              <a:rPr b="0" lang="en-US" sz="1400" spc="-1" strike="noStrike">
                <a:solidFill>
                  <a:srgbClr val="000000"/>
                </a:solidFill>
                <a:latin typeface="Times New Roman"/>
                <a:ea typeface="微軟正黑體"/>
              </a:rPr>
              <a:t>B </a:t>
            </a:r>
            <a:r>
              <a:rPr b="0" lang="zh-TW" sz="1400" spc="-1" strike="noStrike">
                <a:solidFill>
                  <a:srgbClr val="000000"/>
                </a:solidFill>
                <a:latin typeface="Times New Roman"/>
                <a:ea typeface="微軟正黑體"/>
              </a:rPr>
              <a:t>和 </a:t>
            </a:r>
            <a:r>
              <a:rPr b="0" lang="en-US" sz="1400" spc="-1" strike="noStrike">
                <a:solidFill>
                  <a:srgbClr val="000000"/>
                </a:solidFill>
                <a:latin typeface="Times New Roman"/>
                <a:ea typeface="微軟正黑體"/>
              </a:rPr>
              <a:t>R channel </a:t>
            </a:r>
            <a:r>
              <a:rPr b="0" lang="zh-TW" sz="1400" spc="-1" strike="noStrike">
                <a:solidFill>
                  <a:srgbClr val="000000"/>
                </a:solidFill>
                <a:latin typeface="Times New Roman"/>
                <a:ea typeface="微軟正黑體"/>
              </a:rPr>
              <a:t>進行返回。其中</a:t>
            </a:r>
            <a:r>
              <a:rPr b="0" lang="en-US" sz="1400" spc="-1" strike="noStrike">
                <a:solidFill>
                  <a:srgbClr val="000000"/>
                </a:solidFill>
                <a:latin typeface="Times New Roman"/>
                <a:ea typeface="微軟正黑體"/>
              </a:rPr>
              <a:t>AW channel</a:t>
            </a:r>
            <a:r>
              <a:rPr b="0" lang="zh-TW" sz="1400" spc="-1" strike="noStrike">
                <a:solidFill>
                  <a:srgbClr val="000000"/>
                </a:solidFill>
                <a:latin typeface="Times New Roman"/>
                <a:ea typeface="微軟正黑體"/>
              </a:rPr>
              <a:t>會在 </a:t>
            </a:r>
            <a:r>
              <a:rPr b="0" lang="en-US" sz="1400" spc="-1" strike="noStrike">
                <a:solidFill>
                  <a:srgbClr val="000000"/>
                </a:solidFill>
                <a:latin typeface="Times New Roman"/>
                <a:ea typeface="微軟正黑體"/>
              </a:rPr>
              <a:t>AXI4 </a:t>
            </a:r>
            <a:r>
              <a:rPr b="0" lang="zh-TW" sz="1400" spc="-1" strike="noStrike">
                <a:solidFill>
                  <a:srgbClr val="000000"/>
                </a:solidFill>
                <a:latin typeface="Times New Roman"/>
                <a:ea typeface="微軟正黑體"/>
              </a:rPr>
              <a:t>的基礎上增加 </a:t>
            </a:r>
            <a:r>
              <a:rPr b="0" lang="en-US" sz="1400" spc="-1" strike="noStrike">
                <a:solidFill>
                  <a:srgbClr val="000000"/>
                </a:solidFill>
                <a:latin typeface="Times New Roman"/>
                <a:ea typeface="微軟正黑體"/>
              </a:rPr>
              <a:t>AWATOP[5:0] </a:t>
            </a:r>
            <a:r>
              <a:rPr b="0" lang="zh-TW" sz="1400" spc="-1" strike="noStrike">
                <a:solidFill>
                  <a:srgbClr val="000000"/>
                </a:solidFill>
                <a:latin typeface="Times New Roman"/>
                <a:ea typeface="微軟正黑體"/>
              </a:rPr>
              <a:t>的 </a:t>
            </a:r>
            <a:r>
              <a:rPr b="0" lang="en-US" sz="1400" spc="-1" strike="noStrike">
                <a:solidFill>
                  <a:srgbClr val="000000"/>
                </a:solidFill>
                <a:latin typeface="Times New Roman"/>
                <a:ea typeface="微軟正黑體"/>
              </a:rPr>
              <a:t>signal</a:t>
            </a:r>
            <a:r>
              <a:rPr b="0" lang="zh-TW" sz="1400" spc="-1" strike="noStrike">
                <a:solidFill>
                  <a:srgbClr val="000000"/>
                </a:solidFill>
                <a:latin typeface="Times New Roman"/>
                <a:ea typeface="微軟正黑體"/>
              </a:rPr>
              <a:t>，用來識別 </a:t>
            </a:r>
            <a:r>
              <a:rPr b="0" lang="en-US" sz="1400" spc="-1" strike="noStrike">
                <a:solidFill>
                  <a:srgbClr val="000000"/>
                </a:solidFill>
                <a:latin typeface="Times New Roman"/>
                <a:ea typeface="微軟正黑體"/>
              </a:rPr>
              <a:t>atomic </a:t>
            </a:r>
            <a:r>
              <a:rPr b="0" lang="zh-TW" sz="1400" spc="-1" strike="noStrike">
                <a:solidFill>
                  <a:srgbClr val="000000"/>
                </a:solidFill>
                <a:latin typeface="Times New Roman"/>
                <a:ea typeface="微軟正黑體"/>
              </a:rPr>
              <a:t>的類型和具體的 </a:t>
            </a:r>
            <a:r>
              <a:rPr b="0" lang="en-US" sz="1400" spc="-1" strike="noStrike">
                <a:solidFill>
                  <a:srgbClr val="000000"/>
                </a:solidFill>
                <a:latin typeface="Times New Roman"/>
                <a:ea typeface="微軟正黑體"/>
              </a:rPr>
              <a:t>operation </a:t>
            </a:r>
            <a:r>
              <a:rPr b="0" lang="zh-TW" sz="1400" spc="-1" strike="noStrike">
                <a:solidFill>
                  <a:srgbClr val="000000"/>
                </a:solidFill>
                <a:latin typeface="Times New Roman"/>
                <a:ea typeface="微軟正黑體"/>
              </a:rPr>
              <a:t>類型；</a:t>
            </a:r>
            <a:r>
              <a:rPr b="0" lang="en-US" sz="1400" spc="-1" strike="noStrike">
                <a:solidFill>
                  <a:srgbClr val="000000"/>
                </a:solidFill>
                <a:latin typeface="Times New Roman"/>
                <a:ea typeface="微軟正黑體"/>
              </a:rPr>
              <a:t>W channel </a:t>
            </a:r>
            <a:r>
              <a:rPr b="0" lang="zh-TW" sz="1400" spc="-1" strike="noStrike">
                <a:solidFill>
                  <a:srgbClr val="000000"/>
                </a:solidFill>
                <a:latin typeface="Times New Roman"/>
                <a:ea typeface="微軟正黑體"/>
              </a:rPr>
              <a:t>會傳遞原始的操作數 </a:t>
            </a:r>
            <a:r>
              <a:rPr b="0" lang="en-US" sz="1400" spc="-1" strike="noStrike">
                <a:solidFill>
                  <a:srgbClr val="000000"/>
                </a:solidFill>
                <a:latin typeface="Times New Roman"/>
                <a:ea typeface="微軟正黑體"/>
              </a:rPr>
              <a:t>(operand)</a:t>
            </a:r>
            <a:r>
              <a:rPr b="0" lang="zh-TW" sz="1400" spc="-1" strike="noStrike">
                <a:solidFill>
                  <a:srgbClr val="000000"/>
                </a:solidFill>
                <a:latin typeface="Times New Roman"/>
                <a:ea typeface="微軟正黑體"/>
              </a:rPr>
              <a:t>。</a:t>
            </a:r>
            <a:endParaRPr b="0" lang="en-US" sz="1400" spc="-1" strike="noStrike">
              <a:solidFill>
                <a:srgbClr val="000000"/>
              </a:solidFill>
              <a:latin typeface="Arial"/>
            </a:endParaRPr>
          </a:p>
          <a:p>
            <a:pPr defTabSz="914400">
              <a:lnSpc>
                <a:spcPct val="100000"/>
              </a:lnSpc>
              <a:spcBef>
                <a:spcPts val="751"/>
              </a:spcBef>
              <a:spcAft>
                <a:spcPts val="751"/>
              </a:spcAft>
            </a:pPr>
            <a:endParaRPr b="0" lang="en-US" sz="1400" spc="-1" strike="noStrike">
              <a:solidFill>
                <a:srgbClr val="000000"/>
              </a:solidFill>
              <a:latin typeface="Arial"/>
            </a:endParaRPr>
          </a:p>
          <a:p>
            <a:pPr marL="285840" indent="-285840" defTabSz="914400">
              <a:lnSpc>
                <a:spcPct val="100000"/>
              </a:lnSpc>
              <a:spcBef>
                <a:spcPts val="751"/>
              </a:spcBef>
              <a:spcAft>
                <a:spcPts val="751"/>
              </a:spcAft>
              <a:buClr>
                <a:srgbClr val="000000"/>
              </a:buClr>
              <a:buFont typeface="Wingdings" charset="2"/>
              <a:buChar char=""/>
            </a:pPr>
            <a:r>
              <a:rPr b="0" lang="zh-TW" sz="1400" spc="-1" strike="noStrike">
                <a:solidFill>
                  <a:srgbClr val="000000"/>
                </a:solidFill>
                <a:latin typeface="Times New Roman"/>
                <a:ea typeface="微軟正黑體"/>
              </a:rPr>
              <a:t>如上的 </a:t>
            </a:r>
            <a:r>
              <a:rPr b="0" lang="en-US" sz="1400" spc="-1" strike="noStrike">
                <a:solidFill>
                  <a:srgbClr val="000000"/>
                </a:solidFill>
                <a:latin typeface="Times New Roman"/>
                <a:ea typeface="微軟正黑體"/>
              </a:rPr>
              <a:t>read modify write </a:t>
            </a:r>
            <a:r>
              <a:rPr b="0" lang="zh-TW" sz="1400" spc="-1" strike="noStrike">
                <a:solidFill>
                  <a:srgbClr val="000000"/>
                </a:solidFill>
                <a:latin typeface="Times New Roman"/>
                <a:ea typeface="微軟正黑體"/>
              </a:rPr>
              <a:t>操作，</a:t>
            </a:r>
            <a:r>
              <a:rPr b="0" lang="en-US" sz="1400" spc="-1" strike="noStrike">
                <a:solidFill>
                  <a:srgbClr val="000000"/>
                </a:solidFill>
                <a:latin typeface="Times New Roman"/>
                <a:ea typeface="微軟正黑體"/>
              </a:rPr>
              <a:t>atomic </a:t>
            </a:r>
            <a:r>
              <a:rPr b="0" lang="zh-TW" sz="1400" spc="-1" strike="noStrike">
                <a:solidFill>
                  <a:srgbClr val="000000"/>
                </a:solidFill>
                <a:latin typeface="Times New Roman"/>
                <a:ea typeface="微軟正黑體"/>
              </a:rPr>
              <a:t>類型為</a:t>
            </a:r>
            <a:r>
              <a:rPr b="0" lang="en-US" sz="1400" spc="-1" strike="noStrike">
                <a:solidFill>
                  <a:srgbClr val="000000"/>
                </a:solidFill>
                <a:latin typeface="Times New Roman"/>
                <a:ea typeface="微軟正黑體"/>
              </a:rPr>
              <a:t>store atomic</a:t>
            </a:r>
            <a:r>
              <a:rPr b="0" lang="zh-TW" sz="1400" spc="-1" strike="noStrike">
                <a:solidFill>
                  <a:srgbClr val="000000"/>
                </a:solidFill>
                <a:latin typeface="Times New Roman"/>
                <a:ea typeface="微軟正黑體"/>
              </a:rPr>
              <a:t>，</a:t>
            </a:r>
            <a:r>
              <a:rPr b="0" lang="en-US" sz="1400" spc="-1" strike="noStrike">
                <a:solidFill>
                  <a:srgbClr val="000000"/>
                </a:solidFill>
                <a:latin typeface="Times New Roman"/>
                <a:ea typeface="微軟正黑體"/>
              </a:rPr>
              <a:t>atomic operation</a:t>
            </a:r>
            <a:r>
              <a:rPr b="0" lang="zh-TW" sz="1400" spc="-1" strike="noStrike">
                <a:solidFill>
                  <a:srgbClr val="000000"/>
                </a:solidFill>
                <a:latin typeface="Times New Roman"/>
                <a:ea typeface="微軟正黑體"/>
              </a:rPr>
              <a:t>為</a:t>
            </a:r>
            <a:r>
              <a:rPr b="0" lang="en-US" sz="1400" spc="-1" strike="noStrike">
                <a:solidFill>
                  <a:srgbClr val="000000"/>
                </a:solidFill>
                <a:latin typeface="Times New Roman"/>
                <a:ea typeface="微軟正黑體"/>
              </a:rPr>
              <a:t>ADD</a:t>
            </a:r>
            <a:r>
              <a:rPr b="0" lang="zh-TW" sz="1400" spc="-1" strike="noStrike">
                <a:solidFill>
                  <a:srgbClr val="000000"/>
                </a:solidFill>
                <a:latin typeface="Times New Roman"/>
                <a:ea typeface="微軟正黑體"/>
              </a:rPr>
              <a:t>，原始的操作數就是</a:t>
            </a:r>
            <a:r>
              <a:rPr b="0" lang="en-US" sz="1400" spc="-1" strike="noStrike">
                <a:solidFill>
                  <a:srgbClr val="000000"/>
                </a:solidFill>
                <a:latin typeface="Times New Roman"/>
                <a:ea typeface="微軟正黑體"/>
              </a:rPr>
              <a:t>1</a:t>
            </a:r>
            <a:r>
              <a:rPr b="0" lang="zh-TW" sz="1400" spc="-1" strike="noStrike">
                <a:solidFill>
                  <a:srgbClr val="000000"/>
                </a:solidFill>
                <a:latin typeface="Times New Roman"/>
                <a:ea typeface="微軟正黑體"/>
              </a:rPr>
              <a:t>。</a:t>
            </a:r>
            <a:r>
              <a:rPr b="0" lang="en-US" sz="1400" spc="-1" strike="noStrike">
                <a:solidFill>
                  <a:srgbClr val="000000"/>
                </a:solidFill>
                <a:latin typeface="Times New Roman"/>
                <a:ea typeface="微軟正黑體"/>
              </a:rPr>
              <a:t>atomic store</a:t>
            </a:r>
            <a:r>
              <a:rPr b="0" lang="zh-TW" sz="1400" spc="-1" strike="noStrike">
                <a:solidFill>
                  <a:srgbClr val="000000"/>
                </a:solidFill>
                <a:latin typeface="Times New Roman"/>
                <a:ea typeface="微軟正黑體"/>
              </a:rPr>
              <a:t>和</a:t>
            </a:r>
            <a:r>
              <a:rPr b="0" lang="en-US" sz="1400" spc="-1" strike="noStrike">
                <a:solidFill>
                  <a:srgbClr val="000000"/>
                </a:solidFill>
                <a:latin typeface="Times New Roman"/>
                <a:ea typeface="微軟正黑體"/>
              </a:rPr>
              <a:t>atomic load</a:t>
            </a:r>
            <a:r>
              <a:rPr b="0" lang="zh-TW" sz="1400" spc="-1" strike="noStrike">
                <a:solidFill>
                  <a:srgbClr val="000000"/>
                </a:solidFill>
                <a:latin typeface="Times New Roman"/>
                <a:ea typeface="微軟正黑體"/>
              </a:rPr>
              <a:t>都需要透過</a:t>
            </a:r>
            <a:r>
              <a:rPr b="0" lang="en-US" sz="1400" spc="-1" strike="noStrike">
                <a:solidFill>
                  <a:srgbClr val="000000"/>
                </a:solidFill>
                <a:latin typeface="Times New Roman"/>
                <a:ea typeface="微軟正黑體"/>
              </a:rPr>
              <a:t>AW </a:t>
            </a:r>
            <a:r>
              <a:rPr b="0" lang="zh-TW" sz="1400" spc="-1" strike="noStrike">
                <a:solidFill>
                  <a:srgbClr val="000000"/>
                </a:solidFill>
                <a:latin typeface="Times New Roman"/>
                <a:ea typeface="微軟正黑體"/>
              </a:rPr>
              <a:t>和</a:t>
            </a:r>
            <a:r>
              <a:rPr b="0" lang="en-US" sz="1400" spc="-1" strike="noStrike">
                <a:solidFill>
                  <a:srgbClr val="000000"/>
                </a:solidFill>
                <a:latin typeface="Times New Roman"/>
                <a:ea typeface="微軟正黑體"/>
              </a:rPr>
              <a:t>W channel</a:t>
            </a:r>
            <a:r>
              <a:rPr b="0" lang="zh-TW" sz="1400" spc="-1" strike="noStrike">
                <a:solidFill>
                  <a:srgbClr val="000000"/>
                </a:solidFill>
                <a:latin typeface="Times New Roman"/>
                <a:ea typeface="微軟正黑體"/>
              </a:rPr>
              <a:t>發送</a:t>
            </a:r>
            <a:r>
              <a:rPr b="0" lang="en-US" sz="1400" spc="-1" strike="noStrike">
                <a:solidFill>
                  <a:srgbClr val="000000"/>
                </a:solidFill>
                <a:latin typeface="Times New Roman"/>
                <a:ea typeface="微軟正黑體"/>
              </a:rPr>
              <a:t>addr</a:t>
            </a:r>
            <a:r>
              <a:rPr b="0" lang="zh-TW" sz="1400" spc="-1" strike="noStrike">
                <a:solidFill>
                  <a:srgbClr val="000000"/>
                </a:solidFill>
                <a:latin typeface="Times New Roman"/>
                <a:ea typeface="微軟正黑體"/>
              </a:rPr>
              <a:t>、</a:t>
            </a:r>
            <a:r>
              <a:rPr b="0" lang="en-US" sz="1400" spc="-1" strike="noStrike">
                <a:solidFill>
                  <a:srgbClr val="000000"/>
                </a:solidFill>
                <a:latin typeface="Times New Roman"/>
                <a:ea typeface="微軟正黑體"/>
              </a:rPr>
              <a:t>length</a:t>
            </a:r>
            <a:r>
              <a:rPr b="0" lang="zh-TW" sz="1400" spc="-1" strike="noStrike">
                <a:solidFill>
                  <a:srgbClr val="000000"/>
                </a:solidFill>
                <a:latin typeface="Times New Roman"/>
                <a:ea typeface="微軟正黑體"/>
              </a:rPr>
              <a:t>、</a:t>
            </a:r>
            <a:r>
              <a:rPr b="0" lang="en-US" sz="1400" spc="-1" strike="noStrike">
                <a:solidFill>
                  <a:srgbClr val="000000"/>
                </a:solidFill>
                <a:latin typeface="Times New Roman"/>
                <a:ea typeface="微軟正黑體"/>
              </a:rPr>
              <a:t>atomic type and operation</a:t>
            </a:r>
            <a:r>
              <a:rPr b="0" lang="zh-TW" sz="1400" spc="-1" strike="noStrike">
                <a:solidFill>
                  <a:srgbClr val="000000"/>
                </a:solidFill>
                <a:latin typeface="Times New Roman"/>
                <a:ea typeface="微軟正黑體"/>
              </a:rPr>
              <a:t>，都需要從</a:t>
            </a:r>
            <a:r>
              <a:rPr b="0" lang="en-US" sz="1400" spc="-1" strike="noStrike">
                <a:solidFill>
                  <a:srgbClr val="000000"/>
                </a:solidFill>
                <a:latin typeface="Times New Roman"/>
                <a:ea typeface="微軟正黑體"/>
              </a:rPr>
              <a:t>memory</a:t>
            </a:r>
            <a:r>
              <a:rPr b="0" lang="zh-TW" sz="1400" spc="-1" strike="noStrike">
                <a:solidFill>
                  <a:srgbClr val="000000"/>
                </a:solidFill>
                <a:latin typeface="Times New Roman"/>
                <a:ea typeface="微軟正黑體"/>
              </a:rPr>
              <a:t>讀取</a:t>
            </a:r>
            <a:r>
              <a:rPr b="0" lang="en-US" sz="1400" spc="-1" strike="noStrike">
                <a:solidFill>
                  <a:srgbClr val="000000"/>
                </a:solidFill>
                <a:latin typeface="Times New Roman"/>
                <a:ea typeface="微軟正黑體"/>
              </a:rPr>
              <a:t>addr</a:t>
            </a:r>
            <a:r>
              <a:rPr b="0" lang="zh-TW" sz="1400" spc="-1" strike="noStrike">
                <a:solidFill>
                  <a:srgbClr val="000000"/>
                </a:solidFill>
                <a:latin typeface="Times New Roman"/>
                <a:ea typeface="微軟正黑體"/>
              </a:rPr>
              <a:t>位置的原始數據，都需要進行</a:t>
            </a:r>
            <a:r>
              <a:rPr b="0" lang="en-US" sz="1400" spc="-1" strike="noStrike">
                <a:solidFill>
                  <a:srgbClr val="000000"/>
                </a:solidFill>
                <a:latin typeface="Times New Roman"/>
                <a:ea typeface="微軟正黑體"/>
              </a:rPr>
              <a:t>ALU</a:t>
            </a:r>
            <a:r>
              <a:rPr b="0" lang="zh-TW" sz="1400" spc="-1" strike="noStrike">
                <a:solidFill>
                  <a:srgbClr val="000000"/>
                </a:solidFill>
                <a:latin typeface="Times New Roman"/>
                <a:ea typeface="微軟正黑體"/>
              </a:rPr>
              <a:t>運算，然後將新的</a:t>
            </a:r>
            <a:r>
              <a:rPr b="0" lang="en-US" sz="1400" spc="-1" strike="noStrike">
                <a:solidFill>
                  <a:srgbClr val="000000"/>
                </a:solidFill>
                <a:latin typeface="Times New Roman"/>
                <a:ea typeface="微軟正黑體"/>
              </a:rPr>
              <a:t>value</a:t>
            </a:r>
            <a:r>
              <a:rPr b="0" lang="zh-TW" sz="1400" spc="-1" strike="noStrike">
                <a:solidFill>
                  <a:srgbClr val="000000"/>
                </a:solidFill>
                <a:latin typeface="Times New Roman"/>
                <a:ea typeface="微軟正黑體"/>
              </a:rPr>
              <a:t>再存入</a:t>
            </a:r>
            <a:r>
              <a:rPr b="0" lang="en-US" sz="1400" spc="-1" strike="noStrike">
                <a:solidFill>
                  <a:srgbClr val="000000"/>
                </a:solidFill>
                <a:latin typeface="Times New Roman"/>
                <a:ea typeface="微軟正黑體"/>
              </a:rPr>
              <a:t>addr</a:t>
            </a:r>
            <a:r>
              <a:rPr b="0" lang="zh-TW" sz="1400" spc="-1" strike="noStrike">
                <a:solidFill>
                  <a:srgbClr val="000000"/>
                </a:solidFill>
                <a:latin typeface="Times New Roman"/>
                <a:ea typeface="微軟正黑體"/>
              </a:rPr>
              <a:t>位置。</a:t>
            </a:r>
            <a:endParaRPr b="0" lang="en-US" sz="1400" spc="-1" strike="noStrike">
              <a:solidFill>
                <a:srgbClr val="000000"/>
              </a:solidFill>
              <a:latin typeface="Arial"/>
            </a:endParaRPr>
          </a:p>
          <a:p>
            <a:pPr defTabSz="914400">
              <a:lnSpc>
                <a:spcPct val="100000"/>
              </a:lnSpc>
              <a:spcBef>
                <a:spcPts val="751"/>
              </a:spcBef>
              <a:spcAft>
                <a:spcPts val="751"/>
              </a:spcAft>
            </a:pPr>
            <a:endParaRPr b="0" lang="en-US" sz="1400" spc="-1" strike="noStrike">
              <a:solidFill>
                <a:srgbClr val="000000"/>
              </a:solidFill>
              <a:latin typeface="Arial"/>
            </a:endParaRPr>
          </a:p>
          <a:p>
            <a:pPr marL="285840" indent="-285840" defTabSz="914400">
              <a:lnSpc>
                <a:spcPct val="100000"/>
              </a:lnSpc>
              <a:spcBef>
                <a:spcPts val="751"/>
              </a:spcBef>
              <a:spcAft>
                <a:spcPts val="751"/>
              </a:spcAft>
              <a:buClr>
                <a:srgbClr val="000000"/>
              </a:buClr>
              <a:buFont typeface="Wingdings" charset="2"/>
              <a:buChar char=""/>
            </a:pPr>
            <a:r>
              <a:rPr b="0" lang="zh-TW" sz="1400" spc="-1" strike="noStrike">
                <a:solidFill>
                  <a:srgbClr val="000000"/>
                </a:solidFill>
                <a:latin typeface="Times New Roman"/>
                <a:ea typeface="微軟正黑體"/>
              </a:rPr>
              <a:t>兩者的主要差異體現在</a:t>
            </a:r>
            <a:r>
              <a:rPr b="0" lang="en-US" sz="1400" spc="-1" strike="noStrike">
                <a:solidFill>
                  <a:srgbClr val="000000"/>
                </a:solidFill>
                <a:latin typeface="Times New Roman"/>
                <a:ea typeface="微軟正黑體"/>
              </a:rPr>
              <a:t>atomic </a:t>
            </a:r>
            <a:r>
              <a:rPr b="0" lang="zh-TW" sz="1400" spc="-1" strike="noStrike">
                <a:solidFill>
                  <a:srgbClr val="000000"/>
                </a:solidFill>
                <a:latin typeface="Times New Roman"/>
                <a:ea typeface="微軟正黑體"/>
              </a:rPr>
              <a:t>作業完成的</a:t>
            </a:r>
            <a:r>
              <a:rPr b="0" lang="en-US" sz="1400" spc="-1" strike="noStrike">
                <a:solidFill>
                  <a:srgbClr val="000000"/>
                </a:solidFill>
                <a:latin typeface="Times New Roman"/>
                <a:ea typeface="微軟正黑體"/>
              </a:rPr>
              <a:t>response</a:t>
            </a:r>
            <a:r>
              <a:rPr b="0" lang="zh-TW" sz="1400" spc="-1" strike="noStrike">
                <a:solidFill>
                  <a:srgbClr val="000000"/>
                </a:solidFill>
                <a:latin typeface="Times New Roman"/>
                <a:ea typeface="微軟正黑體"/>
              </a:rPr>
              <a:t>和</a:t>
            </a:r>
            <a:r>
              <a:rPr b="0" lang="en-US" sz="1400" spc="-1" strike="noStrike">
                <a:solidFill>
                  <a:srgbClr val="000000"/>
                </a:solidFill>
                <a:latin typeface="Times New Roman"/>
                <a:ea typeface="微軟正黑體"/>
              </a:rPr>
              <a:t>data</a:t>
            </a:r>
            <a:r>
              <a:rPr b="0" lang="zh-TW" sz="1400" spc="-1" strike="noStrike">
                <a:solidFill>
                  <a:srgbClr val="000000"/>
                </a:solidFill>
                <a:latin typeface="Times New Roman"/>
                <a:ea typeface="微軟正黑體"/>
              </a:rPr>
              <a:t>返回上：</a:t>
            </a:r>
            <a:r>
              <a:rPr b="0" lang="en-US" sz="1400" spc="-1" strike="noStrike">
                <a:solidFill>
                  <a:srgbClr val="000000"/>
                </a:solidFill>
                <a:latin typeface="Times New Roman"/>
                <a:ea typeface="微軟正黑體"/>
              </a:rPr>
              <a:t>atomic store</a:t>
            </a:r>
            <a:r>
              <a:rPr b="0" lang="zh-TW" sz="1400" spc="-1" strike="noStrike">
                <a:solidFill>
                  <a:srgbClr val="000000"/>
                </a:solidFill>
                <a:latin typeface="Times New Roman"/>
                <a:ea typeface="微軟正黑體"/>
              </a:rPr>
              <a:t>會透過</a:t>
            </a:r>
            <a:r>
              <a:rPr b="0" lang="en-US" sz="1400" spc="-1" strike="noStrike">
                <a:solidFill>
                  <a:srgbClr val="000000"/>
                </a:solidFill>
                <a:latin typeface="Times New Roman"/>
                <a:ea typeface="微軟正黑體"/>
              </a:rPr>
              <a:t>B channel</a:t>
            </a:r>
            <a:r>
              <a:rPr b="0" lang="zh-TW" sz="1400" spc="-1" strike="noStrike">
                <a:solidFill>
                  <a:srgbClr val="000000"/>
                </a:solidFill>
                <a:latin typeface="Times New Roman"/>
                <a:ea typeface="微軟正黑體"/>
              </a:rPr>
              <a:t>回傳一個</a:t>
            </a:r>
            <a:r>
              <a:rPr b="0" lang="en-US" sz="1400" spc="-1" strike="noStrike">
                <a:solidFill>
                  <a:srgbClr val="000000"/>
                </a:solidFill>
                <a:latin typeface="Times New Roman"/>
                <a:ea typeface="微軟正黑體"/>
              </a:rPr>
              <a:t>atomic response</a:t>
            </a:r>
            <a:r>
              <a:rPr b="0" lang="zh-TW" sz="1400" spc="-1" strike="noStrike">
                <a:solidFill>
                  <a:srgbClr val="000000"/>
                </a:solidFill>
                <a:latin typeface="Times New Roman"/>
                <a:ea typeface="微軟正黑體"/>
              </a:rPr>
              <a:t>；而</a:t>
            </a:r>
            <a:r>
              <a:rPr b="0" lang="en-US" sz="1400" spc="-1" strike="noStrike">
                <a:solidFill>
                  <a:srgbClr val="000000"/>
                </a:solidFill>
                <a:latin typeface="Times New Roman"/>
                <a:ea typeface="微軟正黑體"/>
              </a:rPr>
              <a:t>atomic load</a:t>
            </a:r>
            <a:r>
              <a:rPr b="0" lang="zh-TW" sz="1400" spc="-1" strike="noStrike">
                <a:solidFill>
                  <a:srgbClr val="000000"/>
                </a:solidFill>
                <a:latin typeface="Times New Roman"/>
                <a:ea typeface="微軟正黑體"/>
              </a:rPr>
              <a:t>會透過</a:t>
            </a:r>
            <a:r>
              <a:rPr b="0" lang="en-US" sz="1400" spc="-1" strike="noStrike">
                <a:solidFill>
                  <a:srgbClr val="000000"/>
                </a:solidFill>
                <a:latin typeface="Times New Roman"/>
                <a:ea typeface="微軟正黑體"/>
              </a:rPr>
              <a:t>R channel </a:t>
            </a:r>
            <a:r>
              <a:rPr b="0" lang="zh-TW" sz="1400" spc="-1" strike="noStrike">
                <a:solidFill>
                  <a:srgbClr val="000000"/>
                </a:solidFill>
                <a:latin typeface="Times New Roman"/>
                <a:ea typeface="微軟正黑體"/>
              </a:rPr>
              <a:t>傳回存取位址空間的原始資料</a:t>
            </a:r>
            <a:r>
              <a:rPr b="0" lang="en-US" sz="1400" spc="-1" strike="noStrike">
                <a:solidFill>
                  <a:srgbClr val="000000"/>
                </a:solidFill>
                <a:latin typeface="Times New Roman"/>
                <a:ea typeface="微軟正黑體"/>
              </a:rPr>
              <a:t>(</a:t>
            </a:r>
            <a:r>
              <a:rPr b="0" lang="zh-TW" sz="1400" spc="-1" strike="noStrike">
                <a:solidFill>
                  <a:srgbClr val="000000"/>
                </a:solidFill>
                <a:latin typeface="Times New Roman"/>
                <a:ea typeface="微軟正黑體"/>
              </a:rPr>
              <a:t>也就是進行</a:t>
            </a:r>
            <a:r>
              <a:rPr b="0" lang="en-US" sz="1400" spc="-1" strike="noStrike">
                <a:solidFill>
                  <a:srgbClr val="000000"/>
                </a:solidFill>
                <a:latin typeface="Times New Roman"/>
                <a:ea typeface="微軟正黑體"/>
              </a:rPr>
              <a:t>atomic operation</a:t>
            </a:r>
            <a:r>
              <a:rPr b="0" lang="zh-TW" sz="1400" spc="-1" strike="noStrike">
                <a:solidFill>
                  <a:srgbClr val="000000"/>
                </a:solidFill>
                <a:latin typeface="Times New Roman"/>
                <a:ea typeface="微軟正黑體"/>
              </a:rPr>
              <a:t>之前的數據</a:t>
            </a:r>
            <a:r>
              <a:rPr b="0" lang="en-US" sz="1400" spc="-1" strike="noStrike">
                <a:solidFill>
                  <a:srgbClr val="000000"/>
                </a:solidFill>
                <a:latin typeface="Times New Roman"/>
                <a:ea typeface="微軟正黑體"/>
              </a:rPr>
              <a:t>)</a:t>
            </a:r>
            <a:r>
              <a:rPr b="0" lang="zh-TW" sz="1400" spc="-1" strike="noStrike">
                <a:solidFill>
                  <a:srgbClr val="000000"/>
                </a:solidFill>
                <a:latin typeface="Times New Roman"/>
                <a:ea typeface="微軟正黑體"/>
              </a:rPr>
              <a:t>。</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PlaceHolder 1"/>
          <p:cNvSpPr>
            <a:spLocks noGrp="1"/>
          </p:cNvSpPr>
          <p:nvPr>
            <p:ph type="title"/>
          </p:nvPr>
        </p:nvSpPr>
        <p:spPr>
          <a:xfrm>
            <a:off x="408600" y="-280440"/>
            <a:ext cx="6189480" cy="117864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4400" spc="-1" strike="noStrike">
                <a:solidFill>
                  <a:schemeClr val="dk1"/>
                </a:solidFill>
                <a:latin typeface="Times New Roman"/>
                <a:ea typeface="微軟正黑體"/>
              </a:rPr>
              <a:t>AXI 5 Atomic Access</a:t>
            </a:r>
            <a:endParaRPr b="0" lang="en-US" sz="4400" spc="-1" strike="noStrike">
              <a:solidFill>
                <a:schemeClr val="dk1"/>
              </a:solidFill>
              <a:latin typeface="Univers"/>
            </a:endParaRPr>
          </a:p>
        </p:txBody>
      </p:sp>
      <p:pic>
        <p:nvPicPr>
          <p:cNvPr id="441" name="圖片 3" descr=""/>
          <p:cNvPicPr/>
          <p:nvPr/>
        </p:nvPicPr>
        <p:blipFill>
          <a:blip r:embed="rId1"/>
          <a:stretch/>
        </p:blipFill>
        <p:spPr>
          <a:xfrm>
            <a:off x="8166240" y="2504520"/>
            <a:ext cx="3570120" cy="2952000"/>
          </a:xfrm>
          <a:prstGeom prst="rect">
            <a:avLst/>
          </a:prstGeom>
          <a:ln w="0">
            <a:noFill/>
          </a:ln>
        </p:spPr>
      </p:pic>
      <p:pic>
        <p:nvPicPr>
          <p:cNvPr id="442" name="圖片 7" descr=""/>
          <p:cNvPicPr/>
          <p:nvPr/>
        </p:nvPicPr>
        <p:blipFill>
          <a:blip r:embed="rId2"/>
          <a:stretch/>
        </p:blipFill>
        <p:spPr>
          <a:xfrm>
            <a:off x="1238760" y="2088000"/>
            <a:ext cx="6207840" cy="3605760"/>
          </a:xfrm>
          <a:prstGeom prst="rect">
            <a:avLst/>
          </a:prstGeom>
          <a:ln w="0">
            <a:noFill/>
          </a:ln>
        </p:spPr>
      </p:pic>
      <p:sp>
        <p:nvSpPr>
          <p:cNvPr id="443" name="文字方塊 9"/>
          <p:cNvSpPr/>
          <p:nvPr/>
        </p:nvSpPr>
        <p:spPr>
          <a:xfrm>
            <a:off x="1054440" y="1564560"/>
            <a:ext cx="6576120" cy="5166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400" spc="-1" strike="noStrike">
                <a:solidFill>
                  <a:srgbClr val="1d2129"/>
                </a:solidFill>
                <a:latin typeface="Times New Roman"/>
                <a:ea typeface="微軟正黑體"/>
              </a:rPr>
              <a:t>此規範支援八種不同的操作，這些操作可以與</a:t>
            </a:r>
            <a:r>
              <a:rPr b="0" lang="en-US" sz="1400" spc="-1" strike="noStrike">
                <a:solidFill>
                  <a:srgbClr val="1d2129"/>
                </a:solidFill>
                <a:latin typeface="Times New Roman"/>
                <a:ea typeface="微軟正黑體"/>
              </a:rPr>
              <a:t>AtomicStore</a:t>
            </a:r>
            <a:r>
              <a:rPr b="0" lang="zh-TW" sz="1400" spc="-1" strike="noStrike">
                <a:solidFill>
                  <a:srgbClr val="1d2129"/>
                </a:solidFill>
                <a:latin typeface="Times New Roman"/>
                <a:ea typeface="微軟正黑體"/>
              </a:rPr>
              <a:t>和</a:t>
            </a:r>
            <a:r>
              <a:rPr b="0" lang="en-US" sz="1400" spc="-1" strike="noStrike">
                <a:solidFill>
                  <a:srgbClr val="1d2129"/>
                </a:solidFill>
                <a:latin typeface="Times New Roman"/>
                <a:ea typeface="微軟正黑體"/>
              </a:rPr>
              <a:t>AtomicLoad</a:t>
            </a:r>
            <a:r>
              <a:rPr b="0" lang="zh-TW" sz="1400" spc="-1" strike="noStrike">
                <a:solidFill>
                  <a:srgbClr val="1d2129"/>
                </a:solidFill>
                <a:latin typeface="Times New Roman"/>
                <a:ea typeface="微軟正黑體"/>
              </a:rPr>
              <a:t>一起使用</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4" name="PlaceHolder 1"/>
          <p:cNvSpPr>
            <a:spLocks noGrp="1"/>
          </p:cNvSpPr>
          <p:nvPr>
            <p:ph type="title"/>
          </p:nvPr>
        </p:nvSpPr>
        <p:spPr>
          <a:xfrm>
            <a:off x="408600" y="-280440"/>
            <a:ext cx="6189480" cy="117864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4400" spc="-1" strike="noStrike">
                <a:solidFill>
                  <a:schemeClr val="dk1"/>
                </a:solidFill>
                <a:latin typeface="Times New Roman"/>
                <a:ea typeface="微軟正黑體"/>
              </a:rPr>
              <a:t>AXI 5 Atomic Access</a:t>
            </a:r>
            <a:endParaRPr b="0" lang="en-US" sz="4400" spc="-1" strike="noStrike">
              <a:solidFill>
                <a:schemeClr val="dk1"/>
              </a:solidFill>
              <a:latin typeface="Univers"/>
            </a:endParaRPr>
          </a:p>
        </p:txBody>
      </p:sp>
      <p:graphicFrame>
        <p:nvGraphicFramePr>
          <p:cNvPr id="445" name="表格 1"/>
          <p:cNvGraphicFramePr/>
          <p:nvPr/>
        </p:nvGraphicFramePr>
        <p:xfrm>
          <a:off x="1908000" y="2053080"/>
          <a:ext cx="8673480" cy="3337200"/>
        </p:xfrm>
        <a:graphic>
          <a:graphicData uri="http://schemas.openxmlformats.org/drawingml/2006/table">
            <a:tbl>
              <a:tblPr/>
              <a:tblGrid>
                <a:gridCol w="1572120"/>
                <a:gridCol w="7101720"/>
              </a:tblGrid>
              <a:tr h="370800">
                <a:tc>
                  <a:txBody>
                    <a:bodyPr anchor="t">
                      <a:noAutofit/>
                    </a:bodyPr>
                    <a:p>
                      <a:pPr defTabSz="914400">
                        <a:lnSpc>
                          <a:spcPct val="100000"/>
                        </a:lnSpc>
                      </a:pPr>
                      <a:r>
                        <a:rPr b="1" lang="en-US" sz="1800" spc="-1" strike="noStrike">
                          <a:solidFill>
                            <a:schemeClr val="lt1"/>
                          </a:solidFill>
                          <a:latin typeface="Univers"/>
                        </a:rPr>
                        <a:t>Operator</a:t>
                      </a:r>
                      <a:endParaRPr b="0" lang="en-US" sz="1800" spc="-1" strike="noStrike">
                        <a:solidFill>
                          <a:srgbClr val="ffffff"/>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nchor="t">
                      <a:noAutofit/>
                    </a:bodyPr>
                    <a:p>
                      <a:pPr defTabSz="914400">
                        <a:lnSpc>
                          <a:spcPct val="100000"/>
                        </a:lnSpc>
                      </a:pPr>
                      <a:r>
                        <a:rPr b="1" lang="en-US" sz="1800" spc="-1" strike="noStrike">
                          <a:solidFill>
                            <a:schemeClr val="lt1"/>
                          </a:solidFill>
                          <a:latin typeface="Univers"/>
                        </a:rPr>
                        <a:t>Descript</a:t>
                      </a:r>
                      <a:endParaRPr b="0" lang="en-US" sz="1800" spc="-1" strike="noStrike">
                        <a:solidFill>
                          <a:srgbClr val="ffffff"/>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r>
              <a:tr h="370800">
                <a:tc>
                  <a:txBody>
                    <a:bodyPr anchor="t">
                      <a:noAutofit/>
                    </a:bodyPr>
                    <a:p>
                      <a:pPr defTabSz="914400">
                        <a:lnSpc>
                          <a:spcPct val="100000"/>
                        </a:lnSpc>
                      </a:pPr>
                      <a:r>
                        <a:rPr b="0" lang="en-US" sz="1800" spc="-1" strike="noStrike">
                          <a:solidFill>
                            <a:schemeClr val="dk1"/>
                          </a:solidFill>
                          <a:latin typeface="Times New Roman"/>
                          <a:ea typeface="微軟正黑體"/>
                        </a:rPr>
                        <a:t>ADD</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zh-TW" sz="1600" spc="-1" strike="noStrike">
                          <a:solidFill>
                            <a:schemeClr val="dk1"/>
                          </a:solidFill>
                          <a:latin typeface="Times New Roman"/>
                          <a:ea typeface="微軟正黑體"/>
                        </a:rPr>
                        <a:t>將發送過去的資料和來源資料相加，結果儲存在目的位址</a:t>
                      </a:r>
                      <a:endParaRPr b="0" lang="en-US" sz="16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370800">
                <a:tc>
                  <a:txBody>
                    <a:bodyPr anchor="t">
                      <a:noAutofit/>
                    </a:bodyPr>
                    <a:p>
                      <a:pPr defTabSz="914400">
                        <a:lnSpc>
                          <a:spcPct val="100000"/>
                        </a:lnSpc>
                      </a:pPr>
                      <a:r>
                        <a:rPr b="0" lang="en-US" sz="1800" spc="-1" strike="noStrike">
                          <a:solidFill>
                            <a:schemeClr val="dk1"/>
                          </a:solidFill>
                          <a:latin typeface="Times New Roman"/>
                          <a:ea typeface="微軟正黑體"/>
                        </a:rPr>
                        <a:t>CLR</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b="0" lang="zh-TW" sz="1600" spc="-1" strike="noStrike">
                          <a:solidFill>
                            <a:schemeClr val="dk1"/>
                          </a:solidFill>
                          <a:latin typeface="Times New Roman"/>
                          <a:ea typeface="微軟正黑體"/>
                        </a:rPr>
                        <a:t>根據傳送的資料按</a:t>
                      </a:r>
                      <a:r>
                        <a:rPr b="0" lang="en-US" sz="1600" spc="-1" strike="noStrike">
                          <a:solidFill>
                            <a:schemeClr val="dk1"/>
                          </a:solidFill>
                          <a:latin typeface="Times New Roman"/>
                          <a:ea typeface="微軟正黑體"/>
                        </a:rPr>
                        <a:t>bit</a:t>
                      </a:r>
                      <a:r>
                        <a:rPr b="0" lang="zh-TW" sz="1600" spc="-1" strike="noStrike">
                          <a:solidFill>
                            <a:schemeClr val="dk1"/>
                          </a:solidFill>
                          <a:latin typeface="Times New Roman"/>
                          <a:ea typeface="微軟正黑體"/>
                        </a:rPr>
                        <a:t>清除來源資料對應位置</a:t>
                      </a:r>
                      <a:endParaRPr b="0" lang="en-US" sz="16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370800">
                <a:tc>
                  <a:txBody>
                    <a:bodyPr anchor="t">
                      <a:noAutofit/>
                    </a:bodyPr>
                    <a:p>
                      <a:pPr defTabSz="914400">
                        <a:lnSpc>
                          <a:spcPct val="100000"/>
                        </a:lnSpc>
                      </a:pPr>
                      <a:r>
                        <a:rPr b="0" lang="en-US" sz="1800" spc="-1" strike="noStrike">
                          <a:solidFill>
                            <a:schemeClr val="dk1"/>
                          </a:solidFill>
                          <a:latin typeface="Times New Roman"/>
                          <a:ea typeface="微軟正黑體"/>
                        </a:rPr>
                        <a:t>EOR</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zh-TW" sz="1600" spc="-1" strike="noStrike">
                          <a:solidFill>
                            <a:schemeClr val="dk1"/>
                          </a:solidFill>
                          <a:latin typeface="Times New Roman"/>
                          <a:ea typeface="微軟正黑體"/>
                        </a:rPr>
                        <a:t>發送資料和來源資料的逐位異或</a:t>
                      </a:r>
                      <a:endParaRPr b="0" lang="en-US" sz="16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370800">
                <a:tc>
                  <a:txBody>
                    <a:bodyPr anchor="t">
                      <a:noAutofit/>
                    </a:bodyPr>
                    <a:p>
                      <a:pPr defTabSz="914400">
                        <a:lnSpc>
                          <a:spcPct val="100000"/>
                        </a:lnSpc>
                      </a:pPr>
                      <a:r>
                        <a:rPr b="0" lang="en-US" sz="1800" spc="-1" strike="noStrike">
                          <a:solidFill>
                            <a:schemeClr val="dk1"/>
                          </a:solidFill>
                          <a:latin typeface="Times New Roman"/>
                          <a:ea typeface="微軟正黑體"/>
                        </a:rPr>
                        <a:t>SET</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b="0" lang="zh-TW" sz="1600" spc="-1" strike="noStrike">
                          <a:solidFill>
                            <a:schemeClr val="dk1"/>
                          </a:solidFill>
                          <a:latin typeface="Times New Roman"/>
                          <a:ea typeface="微軟正黑體"/>
                        </a:rPr>
                        <a:t>根據發送的資料按</a:t>
                      </a:r>
                      <a:r>
                        <a:rPr b="0" lang="en-US" sz="1600" spc="-1" strike="noStrike">
                          <a:solidFill>
                            <a:schemeClr val="dk1"/>
                          </a:solidFill>
                          <a:latin typeface="Times New Roman"/>
                          <a:ea typeface="微軟正黑體"/>
                        </a:rPr>
                        <a:t>bit</a:t>
                      </a:r>
                      <a:r>
                        <a:rPr b="0" lang="zh-TW" sz="1600" spc="-1" strike="noStrike">
                          <a:solidFill>
                            <a:schemeClr val="dk1"/>
                          </a:solidFill>
                          <a:latin typeface="Times New Roman"/>
                          <a:ea typeface="微軟正黑體"/>
                        </a:rPr>
                        <a:t>對來源資料對應位置進行置位</a:t>
                      </a:r>
                      <a:endParaRPr b="0" lang="en-US" sz="16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370800">
                <a:tc>
                  <a:txBody>
                    <a:bodyPr anchor="t">
                      <a:noAutofit/>
                    </a:bodyPr>
                    <a:p>
                      <a:pPr defTabSz="914400">
                        <a:lnSpc>
                          <a:spcPct val="100000"/>
                        </a:lnSpc>
                      </a:pPr>
                      <a:r>
                        <a:rPr b="0" lang="en-US" sz="1800" spc="-1" strike="noStrike">
                          <a:solidFill>
                            <a:schemeClr val="dk1"/>
                          </a:solidFill>
                          <a:latin typeface="Times New Roman"/>
                          <a:ea typeface="微軟正黑體"/>
                        </a:rPr>
                        <a:t>SMAX</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zh-TW" sz="1600" spc="-1" strike="noStrike">
                          <a:solidFill>
                            <a:schemeClr val="dk1"/>
                          </a:solidFill>
                          <a:latin typeface="Times New Roman"/>
                          <a:ea typeface="微軟正黑體"/>
                        </a:rPr>
                        <a:t>將來源資料與發送資料的最大值存放在目的位址。這個運算是有符號數比較</a:t>
                      </a:r>
                      <a:endParaRPr b="0" lang="en-US" sz="16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370800">
                <a:tc>
                  <a:txBody>
                    <a:bodyPr anchor="t">
                      <a:noAutofit/>
                    </a:bodyPr>
                    <a:p>
                      <a:pPr defTabSz="914400">
                        <a:lnSpc>
                          <a:spcPct val="100000"/>
                        </a:lnSpc>
                      </a:pPr>
                      <a:r>
                        <a:rPr b="0" lang="en-US" sz="1800" spc="-1" strike="noStrike">
                          <a:solidFill>
                            <a:schemeClr val="dk1"/>
                          </a:solidFill>
                          <a:latin typeface="Times New Roman"/>
                          <a:ea typeface="微軟正黑體"/>
                        </a:rPr>
                        <a:t>SMIN</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b="0" lang="zh-TW" sz="1600" spc="-1" strike="noStrike">
                          <a:solidFill>
                            <a:schemeClr val="dk1"/>
                          </a:solidFill>
                          <a:latin typeface="Times New Roman"/>
                          <a:ea typeface="微軟正黑體"/>
                        </a:rPr>
                        <a:t>將來源資料與發送資料的最小值存放在目的位址。這個運算是有符號數比較</a:t>
                      </a:r>
                      <a:endParaRPr b="0" lang="en-US" sz="16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370800">
                <a:tc>
                  <a:txBody>
                    <a:bodyPr anchor="t">
                      <a:noAutofit/>
                    </a:bodyPr>
                    <a:p>
                      <a:pPr defTabSz="914400">
                        <a:lnSpc>
                          <a:spcPct val="100000"/>
                        </a:lnSpc>
                      </a:pPr>
                      <a:r>
                        <a:rPr b="0" lang="en-US" sz="1800" spc="-1" strike="noStrike">
                          <a:solidFill>
                            <a:schemeClr val="dk1"/>
                          </a:solidFill>
                          <a:latin typeface="Times New Roman"/>
                          <a:ea typeface="微軟正黑體"/>
                        </a:rPr>
                        <a:t>UMAX</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zh-TW" sz="1600" spc="-1" strike="noStrike">
                          <a:solidFill>
                            <a:schemeClr val="dk1"/>
                          </a:solidFill>
                          <a:latin typeface="Times New Roman"/>
                          <a:ea typeface="微軟正黑體"/>
                        </a:rPr>
                        <a:t>將來源資料與發送資料的最大值存放在目的位址。這個運算是無符號數比較</a:t>
                      </a:r>
                      <a:endParaRPr b="0" lang="en-US" sz="16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370800">
                <a:tc>
                  <a:txBody>
                    <a:bodyPr anchor="t">
                      <a:noAutofit/>
                    </a:bodyPr>
                    <a:p>
                      <a:pPr defTabSz="914400">
                        <a:lnSpc>
                          <a:spcPct val="100000"/>
                        </a:lnSpc>
                      </a:pPr>
                      <a:r>
                        <a:rPr b="0" lang="en-US" sz="1800" spc="-1" strike="noStrike">
                          <a:solidFill>
                            <a:schemeClr val="dk1"/>
                          </a:solidFill>
                          <a:latin typeface="Times New Roman"/>
                          <a:ea typeface="微軟正黑體"/>
                        </a:rPr>
                        <a:t>UMIN</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b="0" lang="zh-TW" sz="1600" spc="-1" strike="noStrike">
                          <a:solidFill>
                            <a:schemeClr val="dk1"/>
                          </a:solidFill>
                          <a:latin typeface="Times New Roman"/>
                          <a:ea typeface="微軟正黑體"/>
                        </a:rPr>
                        <a:t>將來源資料與發送資料的最小值存放在目的位址。這個運算是無符號數比較</a:t>
                      </a:r>
                      <a:endParaRPr b="0" lang="en-US" sz="16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bl>
          </a:graphicData>
        </a:graphic>
      </p:graphicFrame>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 name="PlaceHolder 1"/>
          <p:cNvSpPr>
            <a:spLocks noGrp="1"/>
          </p:cNvSpPr>
          <p:nvPr>
            <p:ph type="dt" idx="46"/>
          </p:nvPr>
        </p:nvSpPr>
        <p:spPr>
          <a:xfrm>
            <a:off x="658440" y="201240"/>
            <a:ext cx="2742120" cy="36396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1" lang="en-US" sz="1200" spc="92" strike="noStrike" cap="all">
                <a:solidFill>
                  <a:schemeClr val="lt1">
                    <a:tint val="75000"/>
                  </a:schemeClr>
                </a:solidFill>
                <a:latin typeface="Microsoft JhengHei UI"/>
                <a:ea typeface="Microsoft JhengHei UI"/>
              </a:defRPr>
            </a:lvl1pPr>
          </a:lstStyle>
          <a:p>
            <a:pPr indent="0" defTabSz="914400">
              <a:lnSpc>
                <a:spcPct val="100000"/>
              </a:lnSpc>
              <a:buNone/>
              <a:tabLst>
                <a:tab algn="l" pos="0"/>
              </a:tabLst>
            </a:pPr>
            <a:r>
              <a:rPr b="1" lang="en-US" sz="1200" spc="92" strike="noStrike" cap="all">
                <a:solidFill>
                  <a:schemeClr val="lt1">
                    <a:tint val="75000"/>
                  </a:schemeClr>
                </a:solidFill>
                <a:latin typeface="Microsoft JhengHei UI"/>
                <a:ea typeface="Microsoft JhengHei UI"/>
              </a:rPr>
              <a:t>20XX/9/3</a:t>
            </a:r>
            <a:endParaRPr b="0" lang="en-US" sz="1200" spc="-1" strike="noStrike">
              <a:solidFill>
                <a:srgbClr val="ffffff"/>
              </a:solidFill>
              <a:latin typeface="Times New Roman"/>
            </a:endParaRPr>
          </a:p>
        </p:txBody>
      </p:sp>
      <p:sp>
        <p:nvSpPr>
          <p:cNvPr id="447" name="PlaceHolder 2"/>
          <p:cNvSpPr>
            <a:spLocks noGrp="1"/>
          </p:cNvSpPr>
          <p:nvPr>
            <p:ph type="sldNum" idx="47"/>
          </p:nvPr>
        </p:nvSpPr>
        <p:spPr>
          <a:xfrm>
            <a:off x="8610480" y="201240"/>
            <a:ext cx="2742120" cy="363960"/>
          </a:xfrm>
          <a:prstGeom prst="rect">
            <a:avLst/>
          </a:prstGeom>
          <a:noFill/>
          <a:ln w="0">
            <a:noFill/>
          </a:ln>
        </p:spPr>
        <p:txBody>
          <a:bodyPr lIns="91440" rIns="91440" tIns="45720" bIns="45720" anchor="ctr">
            <a:noAutofit/>
          </a:bodyPr>
          <a:p>
            <a:pPr indent="0">
              <a:buNone/>
            </a:pPr>
            <a:endParaRPr b="0" lang="en-US" sz="1400" spc="-1" strike="noStrike">
              <a:solidFill>
                <a:srgbClr val="ffffff"/>
              </a:solidFill>
              <a:latin typeface="Times New Roman"/>
            </a:endParaRPr>
          </a:p>
        </p:txBody>
      </p:sp>
      <p:sp>
        <p:nvSpPr>
          <p:cNvPr id="448" name="PlaceHolder 3"/>
          <p:cNvSpPr>
            <a:spLocks noGrp="1"/>
          </p:cNvSpPr>
          <p:nvPr>
            <p:ph type="ftr" idx="48"/>
          </p:nvPr>
        </p:nvSpPr>
        <p:spPr>
          <a:xfrm rot="16200000">
            <a:off x="-547920" y="1939320"/>
            <a:ext cx="2787840" cy="3639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1" lang="zh-TW" sz="1200" spc="92" strike="noStrike" cap="all">
                <a:solidFill>
                  <a:schemeClr val="lt1">
                    <a:tint val="75000"/>
                  </a:schemeClr>
                </a:solidFill>
                <a:latin typeface="Microsoft JhengHei UI"/>
                <a:ea typeface="Microsoft JhengHei UI"/>
              </a:defRPr>
            </a:lvl1pPr>
          </a:lstStyle>
          <a:p>
            <a:pPr indent="0" algn="ctr" defTabSz="914400">
              <a:lnSpc>
                <a:spcPct val="100000"/>
              </a:lnSpc>
              <a:buNone/>
              <a:tabLst>
                <a:tab algn="l" pos="0"/>
              </a:tabLst>
            </a:pPr>
            <a:r>
              <a:rPr b="1" lang="zh-TW" sz="1200" spc="92" strike="noStrike" cap="all">
                <a:solidFill>
                  <a:schemeClr val="lt1">
                    <a:tint val="75000"/>
                  </a:schemeClr>
                </a:solidFill>
                <a:latin typeface="Microsoft JhengHei UI"/>
                <a:ea typeface="Microsoft JhengHei UI"/>
              </a:rPr>
              <a:t>簡報標題</a:t>
            </a:r>
            <a:endParaRPr b="0" lang="en-US" sz="1200" spc="-1" strike="noStrike">
              <a:solidFill>
                <a:srgbClr val="ffffff"/>
              </a:solidFill>
              <a:latin typeface="Times New Roman"/>
            </a:endParaRPr>
          </a:p>
        </p:txBody>
      </p:sp>
      <p:sp>
        <p:nvSpPr>
          <p:cNvPr id="449" name="圖片版面配置區 8"/>
          <p:cNvSpPr/>
          <p:nvPr/>
        </p:nvSpPr>
        <p:spPr>
          <a:xfrm>
            <a:off x="1776960" y="407520"/>
            <a:ext cx="1951200" cy="1951200"/>
          </a:xfrm>
          <a:custGeom>
            <a:avLst/>
            <a:gdLst>
              <a:gd name="textAreaLeft" fmla="*/ 0 w 1951200"/>
              <a:gd name="textAreaRight" fmla="*/ 1952280 w 1951200"/>
              <a:gd name="textAreaTop" fmla="*/ 0 h 1951200"/>
              <a:gd name="textAreaBottom" fmla="*/ 1952280 h 1951200"/>
            </a:gdLst>
            <a:ahLst/>
            <a:rect l="textAreaLeft" t="textAreaTop" r="textAreaRight" b="textAreaBottom"/>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p:txBody>
      </p:sp>
      <p:sp>
        <p:nvSpPr>
          <p:cNvPr id="450" name="圖片版面配置區 10"/>
          <p:cNvSpPr/>
          <p:nvPr/>
        </p:nvSpPr>
        <p:spPr>
          <a:xfrm>
            <a:off x="3528360" y="1972440"/>
            <a:ext cx="2288880" cy="2272320"/>
          </a:xfrm>
          <a:custGeom>
            <a:avLst/>
            <a:gdLst>
              <a:gd name="textAreaLeft" fmla="*/ 0 w 2288880"/>
              <a:gd name="textAreaRight" fmla="*/ 2289960 w 2288880"/>
              <a:gd name="textAreaTop" fmla="*/ 0 h 2272320"/>
              <a:gd name="textAreaBottom" fmla="*/ 2273400 h 2272320"/>
            </a:gdLst>
            <a:ahLst/>
            <a:rect l="textAreaLeft" t="textAreaTop" r="textAreaRight" b="textAreaBottom"/>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p:txBody>
      </p:sp>
      <p:sp>
        <p:nvSpPr>
          <p:cNvPr id="451" name="PlaceHolder 4"/>
          <p:cNvSpPr>
            <a:spLocks noGrp="1"/>
          </p:cNvSpPr>
          <p:nvPr>
            <p:ph type="title"/>
          </p:nvPr>
        </p:nvSpPr>
        <p:spPr>
          <a:xfrm>
            <a:off x="5760720" y="585360"/>
            <a:ext cx="5275080" cy="2275920"/>
          </a:xfrm>
          <a:prstGeom prst="rect">
            <a:avLst/>
          </a:prstGeom>
          <a:noFill/>
          <a:ln w="0">
            <a:noFill/>
          </a:ln>
        </p:spPr>
        <p:txBody>
          <a:bodyPr lIns="91440" rIns="91440" tIns="45720" bIns="45720" anchor="b">
            <a:noAutofit/>
          </a:bodyPr>
          <a:p>
            <a:pPr indent="0" algn="r" defTabSz="914400">
              <a:lnSpc>
                <a:spcPct val="90000"/>
              </a:lnSpc>
              <a:buNone/>
              <a:tabLst>
                <a:tab algn="l" pos="0"/>
              </a:tabLst>
            </a:pPr>
            <a:r>
              <a:rPr b="1" lang="zh-TW" sz="4800" spc="392" strike="noStrike" cap="all">
                <a:solidFill>
                  <a:schemeClr val="lt1"/>
                </a:solidFill>
                <a:latin typeface="Microsoft JhengHei UI"/>
                <a:ea typeface="Microsoft JhengHei UI"/>
              </a:rPr>
              <a:t>感謝您</a:t>
            </a:r>
            <a:endParaRPr b="0" lang="en-US" sz="4800" spc="-1" strike="noStrike">
              <a:solidFill>
                <a:schemeClr val="dk1"/>
              </a:solidFill>
              <a:latin typeface="Univers"/>
            </a:endParaRPr>
          </a:p>
        </p:txBody>
      </p:sp>
      <p:sp>
        <p:nvSpPr>
          <p:cNvPr id="452" name="圖片版面配置區 14"/>
          <p:cNvSpPr/>
          <p:nvPr/>
        </p:nvSpPr>
        <p:spPr>
          <a:xfrm>
            <a:off x="1092960" y="4019040"/>
            <a:ext cx="3853080" cy="2837880"/>
          </a:xfrm>
          <a:custGeom>
            <a:avLst/>
            <a:gdLst>
              <a:gd name="textAreaLeft" fmla="*/ 0 w 3853080"/>
              <a:gd name="textAreaRight" fmla="*/ 3854160 w 3853080"/>
              <a:gd name="textAreaTop" fmla="*/ 0 h 2837880"/>
              <a:gd name="textAreaBottom" fmla="*/ 2838960 h 2837880"/>
            </a:gdLst>
            <a:ahLst/>
            <a:rect l="textAreaLeft" t="textAreaTop" r="textAreaRight" b="textAreaBottom"/>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p:txBody>
      </p:sp>
      <p:sp>
        <p:nvSpPr>
          <p:cNvPr id="453" name="圖片版面配置區 12"/>
          <p:cNvSpPr/>
          <p:nvPr/>
        </p:nvSpPr>
        <p:spPr>
          <a:xfrm>
            <a:off x="5579640" y="4386240"/>
            <a:ext cx="3118320" cy="2461680"/>
          </a:xfrm>
          <a:custGeom>
            <a:avLst/>
            <a:gdLst>
              <a:gd name="textAreaLeft" fmla="*/ 0 w 3118320"/>
              <a:gd name="textAreaRight" fmla="*/ 3119400 w 3118320"/>
              <a:gd name="textAreaTop" fmla="*/ 0 h 2461680"/>
              <a:gd name="textAreaBottom" fmla="*/ 2462760 h 2461680"/>
            </a:gdLst>
            <a:ahLst/>
            <a:rect l="textAreaLeft" t="textAreaTop" r="textAreaRight" b="textAreaBottom"/>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PlaceHolder 1"/>
          <p:cNvSpPr>
            <a:spLocks noGrp="1"/>
          </p:cNvSpPr>
          <p:nvPr>
            <p:ph type="title"/>
          </p:nvPr>
        </p:nvSpPr>
        <p:spPr>
          <a:xfrm>
            <a:off x="408600" y="-280440"/>
            <a:ext cx="6189480" cy="117864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5400" spc="-1" strike="noStrike">
                <a:solidFill>
                  <a:schemeClr val="dk1"/>
                </a:solidFill>
                <a:latin typeface="Times New Roman"/>
                <a:ea typeface="微軟正黑體"/>
              </a:rPr>
              <a:t>AXI</a:t>
            </a:r>
            <a:r>
              <a:rPr b="0" lang="zh-TW" sz="5400" spc="392" strike="noStrike">
                <a:solidFill>
                  <a:schemeClr val="dk1"/>
                </a:solidFill>
                <a:latin typeface="Times New Roman"/>
                <a:ea typeface="微軟正黑體"/>
              </a:rPr>
              <a:t>版本</a:t>
            </a:r>
            <a:r>
              <a:rPr b="0" lang="zh-TW" sz="5400" spc="-1" strike="noStrike">
                <a:solidFill>
                  <a:schemeClr val="dk1"/>
                </a:solidFill>
                <a:latin typeface="Times New Roman"/>
                <a:ea typeface="微軟正黑體"/>
              </a:rPr>
              <a:t>簡介</a:t>
            </a:r>
            <a:endParaRPr b="0" lang="en-US" sz="5400" spc="-1" strike="noStrike">
              <a:solidFill>
                <a:schemeClr val="dk1"/>
              </a:solidFill>
              <a:latin typeface="Univers"/>
            </a:endParaRPr>
          </a:p>
        </p:txBody>
      </p:sp>
      <p:sp>
        <p:nvSpPr>
          <p:cNvPr id="140" name="PlaceHolder 2"/>
          <p:cNvSpPr>
            <a:spLocks noGrp="1"/>
          </p:cNvSpPr>
          <p:nvPr>
            <p:ph/>
          </p:nvPr>
        </p:nvSpPr>
        <p:spPr>
          <a:xfrm>
            <a:off x="235440" y="981000"/>
            <a:ext cx="11540160" cy="5283000"/>
          </a:xfrm>
          <a:prstGeom prst="rect">
            <a:avLst/>
          </a:prstGeom>
          <a:noFill/>
          <a:ln w="0">
            <a:noFill/>
          </a:ln>
        </p:spPr>
        <p:txBody>
          <a:bodyPr lIns="91440" rIns="91440" tIns="45720" bIns="45720" anchor="t">
            <a:noAutofit/>
          </a:bodyPr>
          <a:p>
            <a:pPr marL="343080" indent="-343080" defTabSz="914400">
              <a:lnSpc>
                <a:spcPct val="110000"/>
              </a:lnSpc>
              <a:spcBef>
                <a:spcPts val="1001"/>
              </a:spcBef>
              <a:buClr>
                <a:srgbClr val="000000"/>
              </a:buClr>
              <a:buFont typeface="Wingdings" charset="2"/>
              <a:buChar char=""/>
            </a:pPr>
            <a:r>
              <a:rPr b="1" lang="en-US" sz="1400" spc="-1" strike="noStrike">
                <a:solidFill>
                  <a:schemeClr val="dk1"/>
                </a:solidFill>
                <a:latin typeface="Times New Roman"/>
                <a:ea typeface="微軟正黑體"/>
              </a:rPr>
              <a:t>AXI4</a:t>
            </a:r>
            <a:endParaRPr b="0" lang="en-US" sz="1400" spc="-1" strike="noStrike">
              <a:solidFill>
                <a:schemeClr val="dk1"/>
              </a:solidFill>
              <a:latin typeface="Univers"/>
            </a:endParaRPr>
          </a:p>
          <a:p>
            <a:pPr indent="0" defTabSz="914400">
              <a:lnSpc>
                <a:spcPct val="110000"/>
              </a:lnSpc>
              <a:spcBef>
                <a:spcPts val="1001"/>
              </a:spcBef>
              <a:buNone/>
              <a:tabLst>
                <a:tab algn="l" pos="0"/>
              </a:tabLst>
            </a:pPr>
            <a:r>
              <a:rPr b="0" lang="en-US" sz="1200" spc="-1" strike="noStrike">
                <a:solidFill>
                  <a:schemeClr val="dk1"/>
                </a:solidFill>
                <a:latin typeface="Times New Roman"/>
                <a:ea typeface="微軟正黑體"/>
              </a:rPr>
              <a:t>AXI4 </a:t>
            </a:r>
            <a:r>
              <a:rPr b="0" lang="zh-TW" sz="1200" spc="-1" strike="noStrike">
                <a:solidFill>
                  <a:schemeClr val="dk1"/>
                </a:solidFill>
                <a:latin typeface="Times New Roman"/>
                <a:ea typeface="微軟正黑體"/>
              </a:rPr>
              <a:t>通訊協定是 </a:t>
            </a:r>
            <a:r>
              <a:rPr b="0" lang="en-US" sz="1200" spc="-1" strike="noStrike">
                <a:solidFill>
                  <a:schemeClr val="dk1"/>
                </a:solidFill>
                <a:latin typeface="Times New Roman"/>
                <a:ea typeface="微軟正黑體"/>
              </a:rPr>
              <a:t>AXI3 </a:t>
            </a:r>
            <a:r>
              <a:rPr b="0" lang="zh-TW" sz="1200" spc="-1" strike="noStrike">
                <a:solidFill>
                  <a:schemeClr val="dk1"/>
                </a:solidFill>
                <a:latin typeface="Times New Roman"/>
                <a:ea typeface="微軟正黑體"/>
              </a:rPr>
              <a:t>的更新版本，可在多個 </a:t>
            </a:r>
            <a:r>
              <a:rPr b="0" lang="en-US" sz="1200" spc="-1" strike="noStrike">
                <a:solidFill>
                  <a:schemeClr val="dk1"/>
                </a:solidFill>
                <a:latin typeface="Times New Roman"/>
                <a:ea typeface="微軟正黑體"/>
              </a:rPr>
              <a:t>Manager </a:t>
            </a:r>
            <a:r>
              <a:rPr b="0" lang="zh-TW" sz="1200" spc="-1" strike="noStrike">
                <a:solidFill>
                  <a:schemeClr val="dk1"/>
                </a:solidFill>
                <a:latin typeface="Times New Roman"/>
                <a:ea typeface="微軟正黑體"/>
              </a:rPr>
              <a:t>使用時強化效能及互聯 </a:t>
            </a:r>
            <a:r>
              <a:rPr b="0" lang="en-US" sz="1200" spc="-1" strike="noStrike">
                <a:solidFill>
                  <a:schemeClr val="dk1"/>
                </a:solidFill>
                <a:latin typeface="Times New Roman"/>
                <a:ea typeface="微軟正黑體"/>
              </a:rPr>
              <a:t>(interconnect) </a:t>
            </a:r>
            <a:r>
              <a:rPr b="0" lang="zh-TW" sz="1200" spc="-1" strike="noStrike">
                <a:solidFill>
                  <a:schemeClr val="dk1"/>
                </a:solidFill>
                <a:latin typeface="Times New Roman"/>
                <a:ea typeface="微軟正黑體"/>
              </a:rPr>
              <a:t>的使用。其中包括下列強化功能：</a:t>
            </a:r>
            <a:endParaRPr b="0" lang="en-US" sz="1200" spc="-1" strike="noStrike">
              <a:solidFill>
                <a:schemeClr val="dk1"/>
              </a:solidFill>
              <a:latin typeface="Univers"/>
            </a:endParaRPr>
          </a:p>
          <a:p>
            <a:pPr marL="343080" indent="-343080" defTabSz="914400">
              <a:lnSpc>
                <a:spcPct val="110000"/>
              </a:lnSpc>
              <a:spcBef>
                <a:spcPts val="1001"/>
              </a:spcBef>
              <a:spcAft>
                <a:spcPts val="675"/>
              </a:spcAft>
              <a:buClr>
                <a:srgbClr val="000000"/>
              </a:buClr>
              <a:buFont typeface="Arial"/>
              <a:buChar char="•"/>
              <a:tabLst>
                <a:tab algn="l" pos="0"/>
              </a:tabLst>
            </a:pPr>
            <a:r>
              <a:rPr b="0" lang="zh-TW" sz="1200" spc="-1" strike="noStrike">
                <a:solidFill>
                  <a:schemeClr val="dk1"/>
                </a:solidFill>
                <a:latin typeface="Times New Roman"/>
                <a:ea typeface="微軟正黑體"/>
              </a:rPr>
              <a:t>支援最高 </a:t>
            </a:r>
            <a:r>
              <a:rPr b="0" lang="en-US" sz="1200" spc="-1" strike="noStrike">
                <a:solidFill>
                  <a:schemeClr val="dk1"/>
                </a:solidFill>
                <a:latin typeface="Times New Roman"/>
                <a:ea typeface="微軟正黑體"/>
              </a:rPr>
              <a:t>256 </a:t>
            </a:r>
            <a:r>
              <a:rPr b="0" lang="zh-TW" sz="1200" spc="-1" strike="noStrike">
                <a:solidFill>
                  <a:schemeClr val="dk1"/>
                </a:solidFill>
                <a:latin typeface="Times New Roman"/>
                <a:ea typeface="微軟正黑體"/>
              </a:rPr>
              <a:t>個 </a:t>
            </a:r>
            <a:r>
              <a:rPr b="0" lang="en-US" sz="1200" spc="-1" strike="noStrike">
                <a:solidFill>
                  <a:schemeClr val="dk1"/>
                </a:solidFill>
                <a:latin typeface="Times New Roman"/>
                <a:ea typeface="微軟正黑體"/>
              </a:rPr>
              <a:t>Burst </a:t>
            </a:r>
            <a:r>
              <a:rPr b="0" lang="zh-TW" sz="1200" spc="-1" strike="noStrike">
                <a:solidFill>
                  <a:schemeClr val="dk1"/>
                </a:solidFill>
                <a:latin typeface="Times New Roman"/>
                <a:ea typeface="微軟正黑體"/>
              </a:rPr>
              <a:t>的突發長度</a:t>
            </a:r>
            <a:endParaRPr b="0" lang="en-US" sz="1200" spc="-1" strike="noStrike">
              <a:solidFill>
                <a:schemeClr val="dk1"/>
              </a:solidFill>
              <a:latin typeface="Univers"/>
            </a:endParaRPr>
          </a:p>
          <a:p>
            <a:pPr marL="343080" indent="-343080" defTabSz="914400">
              <a:lnSpc>
                <a:spcPct val="110000"/>
              </a:lnSpc>
              <a:spcBef>
                <a:spcPts val="1001"/>
              </a:spcBef>
              <a:spcAft>
                <a:spcPts val="675"/>
              </a:spcAft>
              <a:buClr>
                <a:srgbClr val="000000"/>
              </a:buClr>
              <a:buFont typeface="Arial"/>
              <a:buChar char="•"/>
              <a:tabLst>
                <a:tab algn="l" pos="0"/>
              </a:tabLst>
            </a:pPr>
            <a:r>
              <a:rPr b="0" lang="en-US" sz="1200" spc="-1" strike="noStrike">
                <a:solidFill>
                  <a:schemeClr val="dk1"/>
                </a:solidFill>
                <a:latin typeface="Times New Roman"/>
                <a:ea typeface="微軟正黑體"/>
              </a:rPr>
              <a:t>QoS </a:t>
            </a:r>
            <a:r>
              <a:rPr b="0" lang="zh-TW" sz="1200" spc="-1" strike="noStrike">
                <a:solidFill>
                  <a:schemeClr val="dk1"/>
                </a:solidFill>
                <a:latin typeface="Times New Roman"/>
                <a:ea typeface="微軟正黑體"/>
              </a:rPr>
              <a:t>服務品質訊號傳送</a:t>
            </a:r>
            <a:endParaRPr b="0" lang="en-US" sz="1200" spc="-1" strike="noStrike">
              <a:solidFill>
                <a:schemeClr val="dk1"/>
              </a:solidFill>
              <a:latin typeface="Univers"/>
            </a:endParaRPr>
          </a:p>
          <a:p>
            <a:pPr marL="343080" indent="-343080" defTabSz="914400">
              <a:lnSpc>
                <a:spcPct val="110000"/>
              </a:lnSpc>
              <a:spcBef>
                <a:spcPts val="1001"/>
              </a:spcBef>
              <a:spcAft>
                <a:spcPts val="675"/>
              </a:spcAft>
              <a:buClr>
                <a:srgbClr val="000000"/>
              </a:buClr>
              <a:buFont typeface="Arial"/>
              <a:buChar char="•"/>
              <a:tabLst>
                <a:tab algn="l" pos="0"/>
              </a:tabLst>
            </a:pPr>
            <a:r>
              <a:rPr b="0" lang="zh-TW" sz="1200" spc="-1" strike="noStrike">
                <a:solidFill>
                  <a:schemeClr val="dk1"/>
                </a:solidFill>
                <a:latin typeface="Times New Roman"/>
                <a:ea typeface="微軟正黑體"/>
              </a:rPr>
              <a:t>支援多個區域介面</a:t>
            </a:r>
            <a:endParaRPr b="0" lang="en-US" sz="1200" spc="-1" strike="noStrike">
              <a:solidFill>
                <a:schemeClr val="dk1"/>
              </a:solidFill>
              <a:latin typeface="Univers"/>
            </a:endParaRPr>
          </a:p>
          <a:p>
            <a:pPr marL="343080" indent="-343080" defTabSz="914400">
              <a:lnSpc>
                <a:spcPct val="110000"/>
              </a:lnSpc>
              <a:spcBef>
                <a:spcPts val="1001"/>
              </a:spcBef>
              <a:buClr>
                <a:srgbClr val="000000"/>
              </a:buClr>
              <a:buFont typeface="Wingdings" charset="2"/>
              <a:buChar char=""/>
              <a:tabLst>
                <a:tab algn="l" pos="0"/>
              </a:tabLst>
            </a:pPr>
            <a:r>
              <a:rPr b="1" lang="en-US" sz="1400" spc="-1" strike="noStrike">
                <a:solidFill>
                  <a:schemeClr val="dk1"/>
                </a:solidFill>
                <a:latin typeface="Times New Roman"/>
                <a:ea typeface="微軟正黑體"/>
              </a:rPr>
              <a:t>AXI4-Lite</a:t>
            </a:r>
            <a:endParaRPr b="0" lang="en-US" sz="1400" spc="-1" strike="noStrike">
              <a:solidFill>
                <a:schemeClr val="dk1"/>
              </a:solidFill>
              <a:latin typeface="Univers"/>
            </a:endParaRPr>
          </a:p>
          <a:p>
            <a:pPr indent="0" defTabSz="914400">
              <a:lnSpc>
                <a:spcPct val="110000"/>
              </a:lnSpc>
              <a:spcBef>
                <a:spcPts val="1001"/>
              </a:spcBef>
              <a:buNone/>
              <a:tabLst>
                <a:tab algn="l" pos="0"/>
              </a:tabLst>
            </a:pPr>
            <a:r>
              <a:rPr b="0" lang="en-US" sz="1200" spc="-1" strike="noStrike">
                <a:solidFill>
                  <a:srgbClr val="191b1f"/>
                </a:solidFill>
                <a:latin typeface="Times New Roman"/>
                <a:ea typeface="微軟正黑體"/>
              </a:rPr>
              <a:t>AXI4-lite </a:t>
            </a:r>
            <a:r>
              <a:rPr b="0" lang="zh-TW" sz="1200" spc="-1" strike="noStrike">
                <a:solidFill>
                  <a:srgbClr val="191b1f"/>
                </a:solidFill>
                <a:latin typeface="Times New Roman"/>
                <a:ea typeface="微軟正黑體"/>
              </a:rPr>
              <a:t>是在 </a:t>
            </a:r>
            <a:r>
              <a:rPr b="0" lang="en-US" sz="1200" spc="-1" strike="noStrike">
                <a:solidFill>
                  <a:srgbClr val="191b1f"/>
                </a:solidFill>
                <a:latin typeface="Times New Roman"/>
                <a:ea typeface="微軟正黑體"/>
              </a:rPr>
              <a:t>AXI4 </a:t>
            </a:r>
            <a:r>
              <a:rPr b="0" lang="zh-TW" sz="1200" spc="-1" strike="noStrike">
                <a:solidFill>
                  <a:srgbClr val="191b1f"/>
                </a:solidFill>
                <a:latin typeface="Times New Roman"/>
                <a:ea typeface="微軟正黑體"/>
              </a:rPr>
              <a:t>的基礎上做了相對應的簡化</a:t>
            </a:r>
            <a:r>
              <a:rPr b="0" lang="zh-TW" sz="1200" spc="-1" strike="noStrike">
                <a:solidFill>
                  <a:schemeClr val="dk1"/>
                </a:solidFill>
                <a:latin typeface="Times New Roman"/>
                <a:ea typeface="微軟正黑體"/>
              </a:rPr>
              <a:t>，用於與元件中較簡單和體積較小的控制暫存器介面 </a:t>
            </a:r>
            <a:r>
              <a:rPr b="0" lang="en-US" sz="1200" spc="-1" strike="noStrike">
                <a:solidFill>
                  <a:schemeClr val="dk1"/>
                </a:solidFill>
                <a:latin typeface="Times New Roman"/>
                <a:ea typeface="微軟正黑體"/>
              </a:rPr>
              <a:t>(register-style interfaces) </a:t>
            </a:r>
            <a:r>
              <a:rPr b="0" lang="zh-TW" sz="1200" spc="-1" strike="noStrike">
                <a:solidFill>
                  <a:schemeClr val="dk1"/>
                </a:solidFill>
                <a:latin typeface="Times New Roman"/>
                <a:ea typeface="微軟正黑體"/>
              </a:rPr>
              <a:t>進行通訊。</a:t>
            </a:r>
            <a:r>
              <a:rPr b="0" lang="en-US" sz="1200" spc="-1" strike="noStrike">
                <a:solidFill>
                  <a:schemeClr val="dk1"/>
                </a:solidFill>
                <a:latin typeface="Times New Roman"/>
                <a:ea typeface="微軟正黑體"/>
              </a:rPr>
              <a:t>AXI4-Lite </a:t>
            </a:r>
            <a:r>
              <a:rPr b="0" lang="zh-TW" sz="1200" spc="-1" strike="noStrike">
                <a:solidFill>
                  <a:schemeClr val="dk1"/>
                </a:solidFill>
                <a:latin typeface="Times New Roman"/>
                <a:ea typeface="微軟正黑體"/>
              </a:rPr>
              <a:t>介面的主要特色包括：</a:t>
            </a:r>
            <a:endParaRPr b="0" lang="en-US" sz="1200" spc="-1" strike="noStrike">
              <a:solidFill>
                <a:schemeClr val="dk1"/>
              </a:solidFill>
              <a:latin typeface="Univers"/>
            </a:endParaRPr>
          </a:p>
          <a:p>
            <a:pPr marL="343080" indent="-343080" defTabSz="914400">
              <a:lnSpc>
                <a:spcPct val="110000"/>
              </a:lnSpc>
              <a:spcBef>
                <a:spcPts val="1001"/>
              </a:spcBef>
              <a:spcAft>
                <a:spcPts val="675"/>
              </a:spcAft>
              <a:buClr>
                <a:srgbClr val="000000"/>
              </a:buClr>
              <a:buFont typeface="Arial"/>
              <a:buChar char="•"/>
              <a:tabLst>
                <a:tab algn="l" pos="0"/>
              </a:tabLst>
            </a:pPr>
            <a:r>
              <a:rPr b="0" lang="zh-TW" sz="1200" spc="-1" strike="noStrike">
                <a:solidFill>
                  <a:schemeClr val="dk1"/>
                </a:solidFill>
                <a:latin typeface="Times New Roman"/>
                <a:ea typeface="微軟正黑體"/>
              </a:rPr>
              <a:t>所有傳輸的 </a:t>
            </a:r>
            <a:r>
              <a:rPr b="0" lang="en-US" sz="1200" spc="-1" strike="noStrike">
                <a:solidFill>
                  <a:schemeClr val="dk1"/>
                </a:solidFill>
                <a:latin typeface="Times New Roman"/>
                <a:ea typeface="微軟正黑體"/>
              </a:rPr>
              <a:t>Burst </a:t>
            </a:r>
            <a:r>
              <a:rPr b="0" lang="zh-TW" sz="1200" spc="-1" strike="noStrike">
                <a:solidFill>
                  <a:schemeClr val="dk1"/>
                </a:solidFill>
                <a:latin typeface="Times New Roman"/>
                <a:ea typeface="微軟正黑體"/>
              </a:rPr>
              <a:t>均為 </a:t>
            </a:r>
            <a:r>
              <a:rPr b="0" lang="en-US" sz="1200" spc="-1" strike="noStrike">
                <a:solidFill>
                  <a:schemeClr val="dk1"/>
                </a:solidFill>
                <a:latin typeface="Times New Roman"/>
                <a:ea typeface="微軟正黑體"/>
              </a:rPr>
              <a:t>1 </a:t>
            </a:r>
            <a:r>
              <a:rPr b="0" lang="zh-TW" sz="1200" spc="-1" strike="noStrike">
                <a:solidFill>
                  <a:schemeClr val="dk1"/>
                </a:solidFill>
                <a:latin typeface="Times New Roman"/>
                <a:ea typeface="微軟正黑體"/>
              </a:rPr>
              <a:t>大小</a:t>
            </a:r>
            <a:endParaRPr b="0" lang="en-US" sz="1200" spc="-1" strike="noStrike">
              <a:solidFill>
                <a:schemeClr val="dk1"/>
              </a:solidFill>
              <a:latin typeface="Univers"/>
            </a:endParaRPr>
          </a:p>
          <a:p>
            <a:pPr marL="343080" indent="-343080" defTabSz="914400">
              <a:lnSpc>
                <a:spcPct val="110000"/>
              </a:lnSpc>
              <a:spcBef>
                <a:spcPts val="1001"/>
              </a:spcBef>
              <a:spcAft>
                <a:spcPts val="675"/>
              </a:spcAft>
              <a:buClr>
                <a:srgbClr val="000000"/>
              </a:buClr>
              <a:buFont typeface="Arial"/>
              <a:buChar char="•"/>
              <a:tabLst>
                <a:tab algn="l" pos="0"/>
              </a:tabLst>
            </a:pPr>
            <a:r>
              <a:rPr b="0" lang="zh-TW" sz="1200" spc="-1" strike="noStrike">
                <a:solidFill>
                  <a:schemeClr val="dk1"/>
                </a:solidFill>
                <a:latin typeface="Times New Roman"/>
                <a:ea typeface="微軟正黑體"/>
              </a:rPr>
              <a:t>所有資料存取的大小都與資料匯流排寬度相同</a:t>
            </a:r>
            <a:endParaRPr b="0" lang="en-US" sz="1200" spc="-1" strike="noStrike">
              <a:solidFill>
                <a:schemeClr val="dk1"/>
              </a:solidFill>
              <a:latin typeface="Univers"/>
            </a:endParaRPr>
          </a:p>
          <a:p>
            <a:pPr marL="343080" indent="-343080" defTabSz="914400">
              <a:lnSpc>
                <a:spcPct val="110000"/>
              </a:lnSpc>
              <a:spcBef>
                <a:spcPts val="1001"/>
              </a:spcBef>
              <a:buClr>
                <a:srgbClr val="000000"/>
              </a:buClr>
              <a:buFont typeface="Wingdings" charset="2"/>
              <a:buChar char=""/>
              <a:tabLst>
                <a:tab algn="l" pos="0"/>
              </a:tabLst>
            </a:pPr>
            <a:r>
              <a:rPr b="1" lang="en-US" sz="1400" spc="-1" strike="noStrike">
                <a:solidFill>
                  <a:schemeClr val="dk1"/>
                </a:solidFill>
                <a:latin typeface="Times New Roman"/>
                <a:ea typeface="微軟正黑體"/>
              </a:rPr>
              <a:t>ACE</a:t>
            </a:r>
            <a:endParaRPr b="0" lang="en-US" sz="1400" spc="-1" strike="noStrike">
              <a:solidFill>
                <a:schemeClr val="dk1"/>
              </a:solidFill>
              <a:latin typeface="Univers"/>
            </a:endParaRPr>
          </a:p>
          <a:p>
            <a:pPr indent="0" defTabSz="914400">
              <a:lnSpc>
                <a:spcPct val="110000"/>
              </a:lnSpc>
              <a:spcBef>
                <a:spcPts val="1001"/>
              </a:spcBef>
              <a:buNone/>
              <a:tabLst>
                <a:tab algn="l" pos="0"/>
              </a:tabLst>
            </a:pPr>
            <a:r>
              <a:rPr b="0" lang="en-US" sz="1200" spc="-1" strike="noStrike">
                <a:solidFill>
                  <a:schemeClr val="dk1"/>
                </a:solidFill>
                <a:latin typeface="Times New Roman"/>
                <a:ea typeface="微軟正黑體"/>
              </a:rPr>
              <a:t>ACE </a:t>
            </a:r>
            <a:r>
              <a:rPr b="0" lang="zh-TW" sz="1200" spc="-1" strike="noStrike">
                <a:solidFill>
                  <a:schemeClr val="dk1"/>
                </a:solidFill>
                <a:latin typeface="Times New Roman"/>
                <a:ea typeface="微軟正黑體"/>
              </a:rPr>
              <a:t>通訊協定</a:t>
            </a:r>
            <a:r>
              <a:rPr b="1" lang="zh-TW" sz="1200" spc="-1" strike="noStrike">
                <a:solidFill>
                  <a:srgbClr val="ff0000"/>
                </a:solidFill>
                <a:latin typeface="Times New Roman"/>
                <a:ea typeface="微軟正黑體"/>
              </a:rPr>
              <a:t>新增三個額外通道</a:t>
            </a:r>
            <a:r>
              <a:rPr b="0" lang="zh-TW" sz="1200" spc="-1" strike="noStrike">
                <a:solidFill>
                  <a:schemeClr val="dk1"/>
                </a:solidFill>
                <a:latin typeface="Times New Roman"/>
                <a:ea typeface="微軟正黑體"/>
              </a:rPr>
              <a:t>，用於讓 </a:t>
            </a:r>
            <a:r>
              <a:rPr b="0" lang="en-US" sz="1200" spc="-1" strike="noStrike">
                <a:solidFill>
                  <a:schemeClr val="dk1"/>
                </a:solidFill>
                <a:latin typeface="Times New Roman"/>
                <a:ea typeface="微軟正黑體"/>
              </a:rPr>
              <a:t>ACE Manager </a:t>
            </a:r>
            <a:r>
              <a:rPr b="0" lang="zh-TW" sz="1200" spc="-1" strike="noStrike">
                <a:solidFill>
                  <a:schemeClr val="dk1"/>
                </a:solidFill>
                <a:latin typeface="Times New Roman"/>
                <a:ea typeface="微軟正黑體"/>
              </a:rPr>
              <a:t>快取與快取維護硬體控制之間分享資料。</a:t>
            </a:r>
            <a:r>
              <a:rPr b="0" lang="en-US" sz="1200" spc="-1" strike="noStrike">
                <a:solidFill>
                  <a:schemeClr val="dk1"/>
                </a:solidFill>
                <a:latin typeface="Times New Roman"/>
                <a:ea typeface="微軟正黑體"/>
              </a:rPr>
              <a:t>ACE </a:t>
            </a:r>
            <a:r>
              <a:rPr b="0" lang="zh-TW" sz="1200" spc="-1" strike="noStrike">
                <a:solidFill>
                  <a:schemeClr val="dk1"/>
                </a:solidFill>
                <a:latin typeface="Times New Roman"/>
                <a:ea typeface="微軟正黑體"/>
              </a:rPr>
              <a:t>也新增屏障支援，以執行多個超前傳輸 </a:t>
            </a:r>
            <a:r>
              <a:rPr b="0" lang="en-US" sz="1200" spc="-1" strike="noStrike">
                <a:solidFill>
                  <a:schemeClr val="dk1"/>
                </a:solidFill>
                <a:latin typeface="Times New Roman"/>
                <a:ea typeface="微軟正黑體"/>
              </a:rPr>
              <a:t>(outstanding transactions) </a:t>
            </a:r>
            <a:r>
              <a:rPr b="0" lang="zh-TW" sz="1200" spc="-1" strike="noStrike">
                <a:solidFill>
                  <a:schemeClr val="dk1"/>
                </a:solidFill>
                <a:latin typeface="Times New Roman"/>
                <a:ea typeface="微軟正黑體"/>
              </a:rPr>
              <a:t>排序，盡可能縮短 </a:t>
            </a:r>
            <a:r>
              <a:rPr b="0" lang="en-US" sz="1200" spc="-1" strike="noStrike">
                <a:solidFill>
                  <a:schemeClr val="dk1"/>
                </a:solidFill>
                <a:latin typeface="Times New Roman"/>
                <a:ea typeface="微軟正黑體"/>
              </a:rPr>
              <a:t>CPU </a:t>
            </a:r>
            <a:r>
              <a:rPr b="0" lang="zh-TW" sz="1200" spc="-1" strike="noStrike">
                <a:solidFill>
                  <a:schemeClr val="dk1"/>
                </a:solidFill>
                <a:latin typeface="Times New Roman"/>
                <a:ea typeface="微軟正黑體"/>
              </a:rPr>
              <a:t>等待之前傳輸完成的停滯時間。分散式虛擬記憶體 </a:t>
            </a:r>
            <a:r>
              <a:rPr b="0" lang="en-US" sz="1200" spc="-1" strike="noStrike">
                <a:solidFill>
                  <a:schemeClr val="dk1"/>
                </a:solidFill>
                <a:latin typeface="Times New Roman"/>
                <a:ea typeface="微軟正黑體"/>
              </a:rPr>
              <a:t>(DVM) </a:t>
            </a:r>
            <a:r>
              <a:rPr b="0" lang="zh-TW" sz="1200" spc="-1" strike="noStrike">
                <a:solidFill>
                  <a:schemeClr val="dk1"/>
                </a:solidFill>
                <a:latin typeface="Times New Roman"/>
                <a:ea typeface="微軟正黑體"/>
              </a:rPr>
              <a:t>訊號傳送可在多個 </a:t>
            </a:r>
            <a:r>
              <a:rPr b="0" lang="en-US" sz="1200" spc="-1" strike="noStrike">
                <a:solidFill>
                  <a:schemeClr val="dk1"/>
                </a:solidFill>
                <a:latin typeface="Times New Roman"/>
                <a:ea typeface="微軟正黑體"/>
              </a:rPr>
              <a:t>ACE Manager </a:t>
            </a:r>
            <a:r>
              <a:rPr b="0" lang="zh-TW" sz="1200" spc="-1" strike="noStrike">
                <a:solidFill>
                  <a:schemeClr val="dk1"/>
                </a:solidFill>
                <a:latin typeface="Times New Roman"/>
                <a:ea typeface="微軟正黑體"/>
              </a:rPr>
              <a:t>之間維持虛擬記憶體映射</a:t>
            </a:r>
            <a:endParaRPr b="0" lang="en-US" sz="1200" spc="-1" strike="noStrike">
              <a:solidFill>
                <a:schemeClr val="dk1"/>
              </a:solidFill>
              <a:latin typeface="Univers"/>
            </a:endParaRPr>
          </a:p>
          <a:p>
            <a:pPr marL="343080" indent="-343080" defTabSz="914400">
              <a:lnSpc>
                <a:spcPct val="110000"/>
              </a:lnSpc>
              <a:spcBef>
                <a:spcPts val="1001"/>
              </a:spcBef>
              <a:buClr>
                <a:srgbClr val="000000"/>
              </a:buClr>
              <a:buFont typeface="Wingdings" charset="2"/>
              <a:buChar char=""/>
              <a:tabLst>
                <a:tab algn="l" pos="0"/>
              </a:tabLst>
            </a:pPr>
            <a:r>
              <a:rPr b="1" lang="en-US" sz="1400" spc="-1" strike="noStrike">
                <a:solidFill>
                  <a:schemeClr val="dk1"/>
                </a:solidFill>
                <a:latin typeface="Times New Roman"/>
                <a:ea typeface="微軟正黑體"/>
              </a:rPr>
              <a:t>ACE-Lite</a:t>
            </a:r>
            <a:endParaRPr b="0" lang="en-US" sz="1400" spc="-1" strike="noStrike">
              <a:solidFill>
                <a:schemeClr val="dk1"/>
              </a:solidFill>
              <a:latin typeface="Univers"/>
            </a:endParaRPr>
          </a:p>
          <a:p>
            <a:pPr indent="0" defTabSz="914400">
              <a:lnSpc>
                <a:spcPct val="110000"/>
              </a:lnSpc>
              <a:spcBef>
                <a:spcPts val="1001"/>
              </a:spcBef>
              <a:buNone/>
              <a:tabLst>
                <a:tab algn="l" pos="0"/>
              </a:tabLst>
            </a:pPr>
            <a:r>
              <a:rPr b="0" lang="en-US" sz="1200" spc="-1" strike="noStrike">
                <a:solidFill>
                  <a:schemeClr val="dk1"/>
                </a:solidFill>
                <a:latin typeface="Times New Roman"/>
                <a:ea typeface="微軟正黑體"/>
              </a:rPr>
              <a:t>ACE-Lite </a:t>
            </a:r>
            <a:r>
              <a:rPr b="0" lang="zh-TW" sz="1200" spc="-1" strike="noStrike">
                <a:solidFill>
                  <a:schemeClr val="dk1"/>
                </a:solidFill>
                <a:latin typeface="Times New Roman"/>
                <a:ea typeface="微軟正黑體"/>
              </a:rPr>
              <a:t>通訊協定是 </a:t>
            </a:r>
            <a:r>
              <a:rPr b="0" lang="en-US" sz="1200" spc="-1" strike="noStrike">
                <a:solidFill>
                  <a:schemeClr val="dk1"/>
                </a:solidFill>
                <a:latin typeface="Times New Roman"/>
                <a:ea typeface="微軟正黑體"/>
              </a:rPr>
              <a:t>ACE </a:t>
            </a:r>
            <a:r>
              <a:rPr b="0" lang="zh-TW" sz="1200" spc="-1" strike="noStrike">
                <a:solidFill>
                  <a:schemeClr val="dk1"/>
                </a:solidFill>
                <a:latin typeface="Times New Roman"/>
                <a:ea typeface="微軟正黑體"/>
              </a:rPr>
              <a:t>訊號的小型子集，可提供 </a:t>
            </a:r>
            <a:r>
              <a:rPr b="0" lang="en-US" sz="1200" spc="-1" strike="noStrike">
                <a:solidFill>
                  <a:schemeClr val="dk1"/>
                </a:solidFill>
                <a:latin typeface="Times New Roman"/>
                <a:ea typeface="微軟正黑體"/>
              </a:rPr>
              <a:t>I/O </a:t>
            </a:r>
            <a:r>
              <a:rPr b="0" lang="zh-TW" sz="1200" spc="-1" strike="noStrike">
                <a:solidFill>
                  <a:schemeClr val="dk1"/>
                </a:solidFill>
                <a:latin typeface="Times New Roman"/>
                <a:ea typeface="微軟正黑體"/>
              </a:rPr>
              <a:t>或單向一致性，其中 </a:t>
            </a:r>
            <a:r>
              <a:rPr b="0" lang="en-US" sz="1200" spc="-1" strike="noStrike">
                <a:solidFill>
                  <a:schemeClr val="dk1"/>
                </a:solidFill>
                <a:latin typeface="Times New Roman"/>
                <a:ea typeface="微軟正黑體"/>
              </a:rPr>
              <a:t>ACE Manager </a:t>
            </a:r>
            <a:r>
              <a:rPr b="0" lang="zh-TW" sz="1200" spc="-1" strike="noStrike">
                <a:solidFill>
                  <a:schemeClr val="dk1"/>
                </a:solidFill>
                <a:latin typeface="Times New Roman"/>
                <a:ea typeface="微軟正黑體"/>
              </a:rPr>
              <a:t>維持 </a:t>
            </a:r>
            <a:r>
              <a:rPr b="0" lang="en-US" sz="1200" spc="-1" strike="noStrike">
                <a:solidFill>
                  <a:schemeClr val="dk1"/>
                </a:solidFill>
                <a:latin typeface="Times New Roman"/>
                <a:ea typeface="微軟正黑體"/>
              </a:rPr>
              <a:t>ACE-Lite Manager </a:t>
            </a:r>
            <a:r>
              <a:rPr b="0" lang="zh-TW" sz="1200" spc="-1" strike="noStrike">
                <a:solidFill>
                  <a:schemeClr val="dk1"/>
                </a:solidFill>
                <a:latin typeface="Times New Roman"/>
                <a:ea typeface="微軟正黑體"/>
              </a:rPr>
              <a:t>的快取一致性。</a:t>
            </a:r>
            <a:r>
              <a:rPr b="0" lang="en-US" sz="1200" spc="-1" strike="noStrike">
                <a:solidFill>
                  <a:schemeClr val="dk1"/>
                </a:solidFill>
                <a:latin typeface="Times New Roman"/>
                <a:ea typeface="微軟正黑體"/>
              </a:rPr>
              <a:t>ACE-Lite Manager </a:t>
            </a:r>
            <a:r>
              <a:rPr b="0" lang="zh-TW" sz="1200" spc="-1" strike="noStrike">
                <a:solidFill>
                  <a:schemeClr val="dk1"/>
                </a:solidFill>
                <a:latin typeface="Times New Roman"/>
                <a:ea typeface="微軟正黑體"/>
              </a:rPr>
              <a:t>仍可探查 </a:t>
            </a:r>
            <a:r>
              <a:rPr b="0" lang="en-US" sz="1200" spc="-1" strike="noStrike">
                <a:solidFill>
                  <a:schemeClr val="dk1"/>
                </a:solidFill>
                <a:latin typeface="Times New Roman"/>
                <a:ea typeface="微軟正黑體"/>
              </a:rPr>
              <a:t>ACE Manager </a:t>
            </a:r>
            <a:r>
              <a:rPr b="0" lang="zh-TW" sz="1200" spc="-1" strike="noStrike">
                <a:solidFill>
                  <a:schemeClr val="dk1"/>
                </a:solidFill>
                <a:latin typeface="Times New Roman"/>
                <a:ea typeface="微軟正黑體"/>
              </a:rPr>
              <a:t>快取，但其他 </a:t>
            </a:r>
            <a:r>
              <a:rPr b="0" lang="en-US" sz="1200" spc="-1" strike="noStrike">
                <a:solidFill>
                  <a:schemeClr val="dk1"/>
                </a:solidFill>
                <a:latin typeface="Times New Roman"/>
                <a:ea typeface="微軟正黑體"/>
              </a:rPr>
              <a:t>Manager </a:t>
            </a:r>
            <a:r>
              <a:rPr b="0" lang="zh-TW" sz="1200" spc="-1" strike="noStrike">
                <a:solidFill>
                  <a:schemeClr val="dk1"/>
                </a:solidFill>
                <a:latin typeface="Times New Roman"/>
                <a:ea typeface="微軟正黑體"/>
              </a:rPr>
              <a:t>無法探查 </a:t>
            </a:r>
            <a:r>
              <a:rPr b="0" lang="en-US" sz="1200" spc="-1" strike="noStrike">
                <a:solidFill>
                  <a:schemeClr val="dk1"/>
                </a:solidFill>
                <a:latin typeface="Times New Roman"/>
                <a:ea typeface="微軟正黑體"/>
              </a:rPr>
              <a:t>ACE-Lite Manager </a:t>
            </a:r>
            <a:r>
              <a:rPr b="0" lang="zh-TW" sz="1200" spc="-1" strike="noStrike">
                <a:solidFill>
                  <a:schemeClr val="dk1"/>
                </a:solidFill>
                <a:latin typeface="Times New Roman"/>
                <a:ea typeface="微軟正黑體"/>
              </a:rPr>
              <a:t>快取。</a:t>
            </a:r>
            <a:r>
              <a:rPr b="0" lang="en-US" sz="1200" spc="-1" strike="noStrike">
                <a:solidFill>
                  <a:schemeClr val="dk1"/>
                </a:solidFill>
                <a:latin typeface="Times New Roman"/>
                <a:ea typeface="微軟正黑體"/>
              </a:rPr>
              <a:t>ACE-Lite </a:t>
            </a:r>
            <a:r>
              <a:rPr b="0" lang="zh-TW" sz="1200" spc="-1" strike="noStrike">
                <a:solidFill>
                  <a:schemeClr val="dk1"/>
                </a:solidFill>
                <a:latin typeface="Times New Roman"/>
                <a:ea typeface="微軟正黑體"/>
              </a:rPr>
              <a:t>也支援屏障</a:t>
            </a:r>
            <a:endParaRPr b="0" lang="en-US" sz="1200" spc="-1" strike="noStrike">
              <a:solidFill>
                <a:schemeClr val="dk1"/>
              </a:solidFill>
              <a:latin typeface="Univers"/>
            </a:endParaRPr>
          </a:p>
        </p:txBody>
      </p:sp>
      <p:sp>
        <p:nvSpPr>
          <p:cNvPr id="141" name="PlaceHolder 3"/>
          <p:cNvSpPr>
            <a:spLocks noGrp="1"/>
          </p:cNvSpPr>
          <p:nvPr>
            <p:ph type="sldNum" idx="40"/>
          </p:nvPr>
        </p:nvSpPr>
        <p:spPr>
          <a:xfrm>
            <a:off x="8610480" y="6356520"/>
            <a:ext cx="2742120" cy="363960"/>
          </a:xfrm>
          <a:prstGeom prst="rect">
            <a:avLst/>
          </a:prstGeom>
          <a:noFill/>
          <a:ln w="0">
            <a:noFill/>
          </a:ln>
        </p:spPr>
        <p:txBody>
          <a:bodyPr lIns="91440" rIns="91440" tIns="45720" bIns="45720" anchor="ctr">
            <a:noAutofit/>
          </a:bodyPr>
          <a:p>
            <a:pPr indent="0">
              <a:buNone/>
            </a:pPr>
            <a:endParaRPr b="0" lang="en-US"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PlaceHolder 1"/>
          <p:cNvSpPr>
            <a:spLocks noGrp="1"/>
          </p:cNvSpPr>
          <p:nvPr>
            <p:ph type="title"/>
          </p:nvPr>
        </p:nvSpPr>
        <p:spPr>
          <a:xfrm>
            <a:off x="408600" y="-280440"/>
            <a:ext cx="6189480" cy="117864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5400" spc="-1" strike="noStrike">
                <a:solidFill>
                  <a:schemeClr val="dk1"/>
                </a:solidFill>
                <a:latin typeface="Times New Roman"/>
                <a:ea typeface="微軟正黑體"/>
              </a:rPr>
              <a:t>AXI</a:t>
            </a:r>
            <a:r>
              <a:rPr b="0" lang="zh-TW" sz="5400" spc="392" strike="noStrike">
                <a:solidFill>
                  <a:schemeClr val="dk1"/>
                </a:solidFill>
                <a:latin typeface="Times New Roman"/>
                <a:ea typeface="微軟正黑體"/>
              </a:rPr>
              <a:t>版本</a:t>
            </a:r>
            <a:r>
              <a:rPr b="0" lang="zh-TW" sz="5400" spc="-1" strike="noStrike">
                <a:solidFill>
                  <a:schemeClr val="dk1"/>
                </a:solidFill>
                <a:latin typeface="Times New Roman"/>
                <a:ea typeface="微軟正黑體"/>
              </a:rPr>
              <a:t>簡介</a:t>
            </a:r>
            <a:endParaRPr b="0" lang="en-US" sz="5400" spc="-1" strike="noStrike">
              <a:solidFill>
                <a:schemeClr val="dk1"/>
              </a:solidFill>
              <a:latin typeface="Univers"/>
            </a:endParaRPr>
          </a:p>
        </p:txBody>
      </p:sp>
      <p:sp>
        <p:nvSpPr>
          <p:cNvPr id="143" name="PlaceHolder 2"/>
          <p:cNvSpPr>
            <a:spLocks noGrp="1"/>
          </p:cNvSpPr>
          <p:nvPr>
            <p:ph/>
          </p:nvPr>
        </p:nvSpPr>
        <p:spPr>
          <a:xfrm>
            <a:off x="235800" y="1392840"/>
            <a:ext cx="10726560" cy="2850840"/>
          </a:xfrm>
          <a:prstGeom prst="rect">
            <a:avLst/>
          </a:prstGeom>
          <a:noFill/>
          <a:ln w="0">
            <a:noFill/>
          </a:ln>
        </p:spPr>
        <p:txBody>
          <a:bodyPr lIns="91440" rIns="91440" tIns="45720" bIns="45720" anchor="t">
            <a:normAutofit/>
          </a:bodyPr>
          <a:p>
            <a:pPr indent="0" defTabSz="914400">
              <a:lnSpc>
                <a:spcPct val="110000"/>
              </a:lnSpc>
              <a:spcBef>
                <a:spcPts val="1001"/>
              </a:spcBef>
              <a:buNone/>
              <a:tabLst>
                <a:tab algn="l" pos="0"/>
              </a:tabLst>
            </a:pPr>
            <a:r>
              <a:rPr b="0" lang="en-US" sz="2000" spc="-1" strike="noStrike">
                <a:solidFill>
                  <a:schemeClr val="dk1"/>
                </a:solidFill>
                <a:latin typeface="微軟正黑體"/>
                <a:ea typeface="微軟正黑體"/>
              </a:rPr>
              <a:t>ACE </a:t>
            </a:r>
            <a:r>
              <a:rPr b="0" lang="zh-TW" sz="2000" spc="-1" strike="noStrike">
                <a:solidFill>
                  <a:schemeClr val="dk1"/>
                </a:solidFill>
                <a:latin typeface="微軟正黑體"/>
                <a:ea typeface="微軟正黑體"/>
              </a:rPr>
              <a:t>通訊協定</a:t>
            </a:r>
            <a:r>
              <a:rPr b="1" lang="zh-TW" sz="2000" spc="-1" strike="noStrike">
                <a:solidFill>
                  <a:srgbClr val="ff0000"/>
                </a:solidFill>
                <a:latin typeface="微軟正黑體"/>
                <a:ea typeface="微軟正黑體"/>
              </a:rPr>
              <a:t>新增三個額外通道</a:t>
            </a:r>
            <a:endParaRPr b="0" lang="en-US" sz="2000" spc="-1" strike="noStrike">
              <a:solidFill>
                <a:schemeClr val="dk1"/>
              </a:solidFill>
              <a:latin typeface="Univers"/>
            </a:endParaRPr>
          </a:p>
          <a:p>
            <a:pPr marL="343080" indent="-343080" defTabSz="914400">
              <a:lnSpc>
                <a:spcPct val="110000"/>
              </a:lnSpc>
              <a:spcBef>
                <a:spcPts val="1001"/>
              </a:spcBef>
              <a:buClr>
                <a:srgbClr val="000000"/>
              </a:buClr>
              <a:buFont typeface="Wingdings" charset="2"/>
              <a:buChar char=""/>
              <a:tabLst>
                <a:tab algn="l" pos="0"/>
              </a:tabLst>
            </a:pPr>
            <a:r>
              <a:rPr b="0" lang="en-US" sz="1400" spc="-1" strike="noStrike">
                <a:solidFill>
                  <a:schemeClr val="dk1"/>
                </a:solidFill>
                <a:latin typeface="微軟正黑體"/>
                <a:ea typeface="微軟正黑體"/>
              </a:rPr>
              <a:t>ACE </a:t>
            </a:r>
            <a:r>
              <a:rPr b="0" lang="zh-TW" sz="1400" spc="-1" strike="noStrike">
                <a:solidFill>
                  <a:schemeClr val="dk1"/>
                </a:solidFill>
                <a:latin typeface="微軟正黑體"/>
                <a:ea typeface="微軟正黑體"/>
              </a:rPr>
              <a:t>協定定義了一些額外的通道來處理快取一致性相關的操作。這些通道包括</a:t>
            </a:r>
            <a:endParaRPr b="0" lang="en-US" sz="1400" spc="-1" strike="noStrike">
              <a:solidFill>
                <a:schemeClr val="dk1"/>
              </a:solidFill>
              <a:latin typeface="Univers"/>
            </a:endParaRPr>
          </a:p>
          <a:p>
            <a:pPr lvl="1" marL="800280" indent="-343080" defTabSz="914400">
              <a:lnSpc>
                <a:spcPct val="110000"/>
              </a:lnSpc>
              <a:spcBef>
                <a:spcPts val="1001"/>
              </a:spcBef>
              <a:buClr>
                <a:srgbClr val="000000"/>
              </a:buClr>
              <a:buFont typeface="Wingdings" charset="2"/>
              <a:buChar char=""/>
              <a:tabLst>
                <a:tab algn="l" pos="0"/>
              </a:tabLst>
            </a:pPr>
            <a:r>
              <a:rPr b="0" lang="zh-TW" sz="1400" spc="-1" strike="noStrike">
                <a:solidFill>
                  <a:schemeClr val="dk1"/>
                </a:solidFill>
                <a:latin typeface="微軟正黑體"/>
                <a:ea typeface="微軟正黑體"/>
              </a:rPr>
              <a:t>監聽位址通道 </a:t>
            </a:r>
            <a:r>
              <a:rPr b="0" lang="en-US" sz="1400" spc="-1" strike="noStrike">
                <a:solidFill>
                  <a:schemeClr val="dk1"/>
                </a:solidFill>
                <a:latin typeface="微軟正黑體"/>
                <a:ea typeface="微軟正黑體"/>
              </a:rPr>
              <a:t>(Snoop Address Channel)</a:t>
            </a:r>
            <a:endParaRPr b="0" lang="en-US" sz="1400" spc="-1" strike="noStrike">
              <a:solidFill>
                <a:schemeClr val="dk1"/>
              </a:solidFill>
              <a:latin typeface="Univers"/>
            </a:endParaRPr>
          </a:p>
          <a:p>
            <a:pPr lvl="1" marL="800280" indent="-343080" defTabSz="914400">
              <a:lnSpc>
                <a:spcPct val="110000"/>
              </a:lnSpc>
              <a:spcBef>
                <a:spcPts val="1001"/>
              </a:spcBef>
              <a:buClr>
                <a:srgbClr val="000000"/>
              </a:buClr>
              <a:buFont typeface="Wingdings" charset="2"/>
              <a:buChar char=""/>
              <a:tabLst>
                <a:tab algn="l" pos="0"/>
              </a:tabLst>
            </a:pPr>
            <a:r>
              <a:rPr b="0" lang="zh-TW" sz="1400" spc="-1" strike="noStrike">
                <a:solidFill>
                  <a:schemeClr val="dk1"/>
                </a:solidFill>
                <a:latin typeface="微軟正黑體"/>
                <a:ea typeface="微軟正黑體"/>
              </a:rPr>
              <a:t>監聽回應通道 </a:t>
            </a:r>
            <a:r>
              <a:rPr b="0" lang="en-US" sz="1400" spc="-1" strike="noStrike">
                <a:solidFill>
                  <a:schemeClr val="dk1"/>
                </a:solidFill>
                <a:latin typeface="微軟正黑體"/>
                <a:ea typeface="微軟正黑體"/>
              </a:rPr>
              <a:t>(Snoop Response Channel) </a:t>
            </a:r>
            <a:endParaRPr b="0" lang="en-US" sz="1400" spc="-1" strike="noStrike">
              <a:solidFill>
                <a:schemeClr val="dk1"/>
              </a:solidFill>
              <a:latin typeface="Univers"/>
            </a:endParaRPr>
          </a:p>
          <a:p>
            <a:pPr lvl="1" marL="800280" indent="-343080" defTabSz="914400">
              <a:lnSpc>
                <a:spcPct val="110000"/>
              </a:lnSpc>
              <a:spcBef>
                <a:spcPts val="1001"/>
              </a:spcBef>
              <a:buClr>
                <a:srgbClr val="000000"/>
              </a:buClr>
              <a:buFont typeface="Wingdings" charset="2"/>
              <a:buChar char=""/>
              <a:tabLst>
                <a:tab algn="l" pos="0"/>
              </a:tabLst>
            </a:pPr>
            <a:r>
              <a:rPr b="0" lang="zh-TW" sz="1400" spc="-1" strike="noStrike">
                <a:solidFill>
                  <a:schemeClr val="dk1"/>
                </a:solidFill>
                <a:latin typeface="微軟正黑體"/>
                <a:ea typeface="微軟正黑體"/>
              </a:rPr>
              <a:t>監聽資料通道 </a:t>
            </a:r>
            <a:r>
              <a:rPr b="0" lang="en-US" sz="1400" spc="-1" strike="noStrike">
                <a:solidFill>
                  <a:schemeClr val="dk1"/>
                </a:solidFill>
                <a:latin typeface="微軟正黑體"/>
                <a:ea typeface="微軟正黑體"/>
              </a:rPr>
              <a:t>(Snoop Data Channel)</a:t>
            </a:r>
            <a:endParaRPr b="0" lang="en-US" sz="1400" spc="-1" strike="noStrike">
              <a:solidFill>
                <a:schemeClr val="dk1"/>
              </a:solidFill>
              <a:latin typeface="Univers"/>
            </a:endParaRPr>
          </a:p>
          <a:p>
            <a:pPr marL="457200" indent="0" defTabSz="914400">
              <a:lnSpc>
                <a:spcPct val="110000"/>
              </a:lnSpc>
              <a:spcBef>
                <a:spcPts val="1001"/>
              </a:spcBef>
              <a:buNone/>
              <a:tabLst>
                <a:tab algn="l" pos="0"/>
              </a:tabLst>
            </a:pPr>
            <a:r>
              <a:rPr b="0" lang="zh-TW" sz="1400" spc="-1" strike="noStrike">
                <a:solidFill>
                  <a:schemeClr val="dk1"/>
                </a:solidFill>
                <a:latin typeface="微軟正黑體"/>
                <a:ea typeface="微軟正黑體"/>
              </a:rPr>
              <a:t>這些通道用於在快取之間傳輸監聽事務，確保系統中的資料一致性。</a:t>
            </a:r>
            <a:endParaRPr b="0" lang="en-US" sz="1400" spc="-1" strike="noStrike">
              <a:solidFill>
                <a:schemeClr val="dk1"/>
              </a:solidFill>
              <a:latin typeface="Univers"/>
            </a:endParaRPr>
          </a:p>
          <a:p>
            <a:pPr marL="343080" indent="-343080" defTabSz="914400">
              <a:lnSpc>
                <a:spcPct val="110000"/>
              </a:lnSpc>
              <a:spcBef>
                <a:spcPts val="1001"/>
              </a:spcBef>
              <a:buClr>
                <a:srgbClr val="000000"/>
              </a:buClr>
              <a:buFont typeface="Wingdings" charset="2"/>
              <a:buChar char=""/>
              <a:tabLst>
                <a:tab algn="l" pos="0"/>
              </a:tabLst>
            </a:pPr>
            <a:r>
              <a:rPr b="1" lang="zh-TW" sz="1400" spc="-1" strike="noStrike">
                <a:solidFill>
                  <a:schemeClr val="dk1"/>
                </a:solidFill>
                <a:latin typeface="Times New Roman"/>
                <a:ea typeface="微軟正黑體"/>
              </a:rPr>
              <a:t>負責從 </a:t>
            </a:r>
            <a:r>
              <a:rPr b="1" lang="en-US" sz="1400" spc="-1" strike="noStrike">
                <a:solidFill>
                  <a:schemeClr val="dk1"/>
                </a:solidFill>
                <a:latin typeface="Times New Roman"/>
                <a:ea typeface="微軟正黑體"/>
              </a:rPr>
              <a:t>Master </a:t>
            </a:r>
            <a:r>
              <a:rPr b="1" lang="zh-TW" sz="1400" spc="-1" strike="noStrike">
                <a:solidFill>
                  <a:schemeClr val="dk1"/>
                </a:solidFill>
                <a:latin typeface="Times New Roman"/>
                <a:ea typeface="微軟正黑體"/>
              </a:rPr>
              <a:t>向 </a:t>
            </a:r>
            <a:r>
              <a:rPr b="1" lang="en-US" sz="1400" spc="-1" strike="noStrike">
                <a:solidFill>
                  <a:schemeClr val="dk1"/>
                </a:solidFill>
                <a:latin typeface="Times New Roman"/>
                <a:ea typeface="微軟正黑體"/>
              </a:rPr>
              <a:t>Slave </a:t>
            </a:r>
            <a:r>
              <a:rPr b="1" lang="zh-TW" sz="1400" spc="-1" strike="noStrike">
                <a:solidFill>
                  <a:schemeClr val="dk1"/>
                </a:solidFill>
                <a:latin typeface="Times New Roman"/>
                <a:ea typeface="微軟正黑體"/>
              </a:rPr>
              <a:t>設備發送一致性請求</a:t>
            </a:r>
            <a:endParaRPr b="0" lang="en-US" sz="1400" spc="-1" strike="noStrike">
              <a:solidFill>
                <a:schemeClr val="dk1"/>
              </a:solidFill>
              <a:latin typeface="Univers"/>
            </a:endParaRPr>
          </a:p>
        </p:txBody>
      </p:sp>
      <p:sp>
        <p:nvSpPr>
          <p:cNvPr id="144" name="PlaceHolder 3"/>
          <p:cNvSpPr>
            <a:spLocks noGrp="1"/>
          </p:cNvSpPr>
          <p:nvPr>
            <p:ph type="sldNum" idx="41"/>
          </p:nvPr>
        </p:nvSpPr>
        <p:spPr>
          <a:xfrm>
            <a:off x="8610480" y="6356520"/>
            <a:ext cx="2742120" cy="363960"/>
          </a:xfrm>
          <a:prstGeom prst="rect">
            <a:avLst/>
          </a:prstGeom>
          <a:noFill/>
          <a:ln w="0">
            <a:noFill/>
          </a:ln>
        </p:spPr>
        <p:txBody>
          <a:bodyPr lIns="91440" rIns="91440" tIns="45720" bIns="45720" anchor="ctr">
            <a:noAutofit/>
          </a:bodyPr>
          <a:p>
            <a:pPr indent="0">
              <a:buNone/>
            </a:pPr>
            <a:endParaRPr b="0" lang="en-US" sz="1400" spc="-1" strike="noStrike">
              <a:solidFill>
                <a:srgbClr val="000000"/>
              </a:solidFill>
              <a:latin typeface="Times New Roman"/>
            </a:endParaRPr>
          </a:p>
        </p:txBody>
      </p:sp>
      <p:pic>
        <p:nvPicPr>
          <p:cNvPr id="145" name="圖片 4" descr=""/>
          <p:cNvPicPr/>
          <p:nvPr/>
        </p:nvPicPr>
        <p:blipFill>
          <a:blip r:embed="rId1"/>
          <a:stretch/>
        </p:blipFill>
        <p:spPr>
          <a:xfrm>
            <a:off x="235800" y="4509360"/>
            <a:ext cx="8334360" cy="2046960"/>
          </a:xfrm>
          <a:prstGeom prst="rect">
            <a:avLst/>
          </a:prstGeom>
          <a:ln w="0">
            <a:noFill/>
          </a:ln>
        </p:spPr>
      </p:pic>
      <p:sp>
        <p:nvSpPr>
          <p:cNvPr id="146" name="文字方塊 6"/>
          <p:cNvSpPr/>
          <p:nvPr/>
        </p:nvSpPr>
        <p:spPr>
          <a:xfrm>
            <a:off x="235800" y="4076280"/>
            <a:ext cx="6106320" cy="375480"/>
          </a:xfrm>
          <a:prstGeom prst="rect">
            <a:avLst/>
          </a:prstGeom>
          <a:noFill/>
          <a:ln w="0">
            <a:noFill/>
          </a:ln>
        </p:spPr>
        <p:style>
          <a:lnRef idx="0"/>
          <a:fillRef idx="0"/>
          <a:effectRef idx="0"/>
          <a:fontRef idx="minor"/>
        </p:style>
        <p:txBody>
          <a:bodyPr lIns="90000" rIns="90000" tIns="45000" bIns="45000" anchor="t">
            <a:spAutoFit/>
          </a:bodyPr>
          <a:p>
            <a:pPr defTabSz="914400">
              <a:lnSpc>
                <a:spcPts val="2251"/>
              </a:lnSpc>
              <a:spcBef>
                <a:spcPts val="1800"/>
              </a:spcBef>
              <a:spcAft>
                <a:spcPts val="601"/>
              </a:spcAft>
            </a:pPr>
            <a:r>
              <a:rPr b="1" lang="zh-TW" sz="1800" spc="-1" strike="noStrike">
                <a:solidFill>
                  <a:schemeClr val="dk1"/>
                </a:solidFill>
                <a:latin typeface="微軟正黑體"/>
                <a:ea typeface="微軟正黑體"/>
              </a:rPr>
              <a:t>監聽地址通道（</a:t>
            </a:r>
            <a:r>
              <a:rPr b="1" lang="en-US" sz="1800" spc="-1" strike="noStrike">
                <a:solidFill>
                  <a:schemeClr val="dk1"/>
                </a:solidFill>
                <a:latin typeface="微軟正黑體"/>
                <a:ea typeface="微軟正黑體"/>
              </a:rPr>
              <a:t>AC</a:t>
            </a:r>
            <a:r>
              <a:rPr b="1" lang="zh-TW" sz="1800" spc="-1" strike="noStrike">
                <a:solidFill>
                  <a:schemeClr val="dk1"/>
                </a:solidFill>
                <a:latin typeface="微軟正黑體"/>
                <a:ea typeface="微軟正黑體"/>
              </a:rPr>
              <a:t>）訊號</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PlaceHolder 1"/>
          <p:cNvSpPr>
            <a:spLocks noGrp="1"/>
          </p:cNvSpPr>
          <p:nvPr>
            <p:ph type="title"/>
          </p:nvPr>
        </p:nvSpPr>
        <p:spPr>
          <a:xfrm>
            <a:off x="408600" y="-280440"/>
            <a:ext cx="6189480" cy="117864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5400" spc="-1" strike="noStrike">
                <a:solidFill>
                  <a:schemeClr val="dk1"/>
                </a:solidFill>
                <a:latin typeface="Times New Roman"/>
                <a:ea typeface="微軟正黑體"/>
              </a:rPr>
              <a:t>AXI</a:t>
            </a:r>
            <a:r>
              <a:rPr b="0" lang="zh-TW" sz="5400" spc="392" strike="noStrike">
                <a:solidFill>
                  <a:schemeClr val="dk1"/>
                </a:solidFill>
                <a:latin typeface="Times New Roman"/>
                <a:ea typeface="微軟正黑體"/>
              </a:rPr>
              <a:t>版本</a:t>
            </a:r>
            <a:r>
              <a:rPr b="0" lang="zh-TW" sz="5400" spc="-1" strike="noStrike">
                <a:solidFill>
                  <a:schemeClr val="dk1"/>
                </a:solidFill>
                <a:latin typeface="Times New Roman"/>
                <a:ea typeface="微軟正黑體"/>
              </a:rPr>
              <a:t>簡介</a:t>
            </a:r>
            <a:endParaRPr b="0" lang="en-US" sz="5400" spc="-1" strike="noStrike">
              <a:solidFill>
                <a:schemeClr val="dk1"/>
              </a:solidFill>
              <a:latin typeface="Univers"/>
            </a:endParaRPr>
          </a:p>
        </p:txBody>
      </p:sp>
      <p:sp>
        <p:nvSpPr>
          <p:cNvPr id="148" name="PlaceHolder 2"/>
          <p:cNvSpPr>
            <a:spLocks noGrp="1"/>
          </p:cNvSpPr>
          <p:nvPr>
            <p:ph type="sldNum" idx="42"/>
          </p:nvPr>
        </p:nvSpPr>
        <p:spPr>
          <a:xfrm>
            <a:off x="8610480" y="6356520"/>
            <a:ext cx="2742120" cy="363960"/>
          </a:xfrm>
          <a:prstGeom prst="rect">
            <a:avLst/>
          </a:prstGeom>
          <a:noFill/>
          <a:ln w="0">
            <a:noFill/>
          </a:ln>
        </p:spPr>
        <p:txBody>
          <a:bodyPr lIns="91440" rIns="91440" tIns="45720" bIns="45720" anchor="ctr">
            <a:noAutofit/>
          </a:bodyPr>
          <a:p>
            <a:pPr indent="0">
              <a:buNone/>
            </a:pPr>
            <a:endParaRPr b="0" lang="en-US" sz="1400" spc="-1" strike="noStrike">
              <a:solidFill>
                <a:srgbClr val="000000"/>
              </a:solidFill>
              <a:latin typeface="Times New Roman"/>
            </a:endParaRPr>
          </a:p>
        </p:txBody>
      </p:sp>
      <p:pic>
        <p:nvPicPr>
          <p:cNvPr id="149" name="圖片 8" descr=""/>
          <p:cNvPicPr/>
          <p:nvPr/>
        </p:nvPicPr>
        <p:blipFill>
          <a:blip r:embed="rId1"/>
          <a:stretch/>
        </p:blipFill>
        <p:spPr>
          <a:xfrm>
            <a:off x="513360" y="1883880"/>
            <a:ext cx="8315280" cy="1770840"/>
          </a:xfrm>
          <a:prstGeom prst="rect">
            <a:avLst/>
          </a:prstGeom>
          <a:ln w="0">
            <a:noFill/>
          </a:ln>
        </p:spPr>
      </p:pic>
      <p:pic>
        <p:nvPicPr>
          <p:cNvPr id="150" name="圖片 11" descr=""/>
          <p:cNvPicPr/>
          <p:nvPr/>
        </p:nvPicPr>
        <p:blipFill>
          <a:blip r:embed="rId2"/>
          <a:stretch/>
        </p:blipFill>
        <p:spPr>
          <a:xfrm>
            <a:off x="513360" y="4555800"/>
            <a:ext cx="8315280" cy="1799280"/>
          </a:xfrm>
          <a:prstGeom prst="rect">
            <a:avLst/>
          </a:prstGeom>
          <a:ln w="0">
            <a:noFill/>
          </a:ln>
        </p:spPr>
      </p:pic>
      <p:sp>
        <p:nvSpPr>
          <p:cNvPr id="151" name="文字方塊 13"/>
          <p:cNvSpPr/>
          <p:nvPr/>
        </p:nvSpPr>
        <p:spPr>
          <a:xfrm>
            <a:off x="491760" y="1510920"/>
            <a:ext cx="6523920" cy="375480"/>
          </a:xfrm>
          <a:prstGeom prst="rect">
            <a:avLst/>
          </a:prstGeom>
          <a:noFill/>
          <a:ln w="0">
            <a:noFill/>
          </a:ln>
        </p:spPr>
        <p:style>
          <a:lnRef idx="0"/>
          <a:fillRef idx="0"/>
          <a:effectRef idx="0"/>
          <a:fontRef idx="minor"/>
        </p:style>
        <p:txBody>
          <a:bodyPr lIns="90000" rIns="90000" tIns="45000" bIns="45000" anchor="t">
            <a:spAutoFit/>
          </a:bodyPr>
          <a:p>
            <a:pPr defTabSz="914400">
              <a:lnSpc>
                <a:spcPts val="2251"/>
              </a:lnSpc>
              <a:spcBef>
                <a:spcPts val="1800"/>
              </a:spcBef>
              <a:spcAft>
                <a:spcPts val="601"/>
              </a:spcAft>
            </a:pPr>
            <a:r>
              <a:rPr b="1" lang="zh-TW" sz="1800" spc="-1" strike="noStrike">
                <a:solidFill>
                  <a:schemeClr val="dk1"/>
                </a:solidFill>
                <a:latin typeface="微軟正黑體"/>
                <a:ea typeface="微軟正黑體"/>
              </a:rPr>
              <a:t>監聽響應通道（</a:t>
            </a:r>
            <a:r>
              <a:rPr b="1" lang="en-US" sz="1800" spc="-1" strike="noStrike">
                <a:solidFill>
                  <a:schemeClr val="dk1"/>
                </a:solidFill>
                <a:latin typeface="微軟正黑體"/>
                <a:ea typeface="微軟正黑體"/>
              </a:rPr>
              <a:t>CR</a:t>
            </a:r>
            <a:r>
              <a:rPr b="1" lang="zh-TW" sz="1800" spc="-1" strike="noStrike">
                <a:solidFill>
                  <a:schemeClr val="dk1"/>
                </a:solidFill>
                <a:latin typeface="微軟正黑體"/>
                <a:ea typeface="微軟正黑體"/>
              </a:rPr>
              <a:t>）訊號 </a:t>
            </a:r>
            <a:r>
              <a:rPr b="1" lang="en-US" sz="1600" spc="-1" strike="noStrike">
                <a:solidFill>
                  <a:schemeClr val="dk1"/>
                </a:solidFill>
                <a:latin typeface="微軟正黑體"/>
                <a:ea typeface="微軟正黑體"/>
              </a:rPr>
              <a:t>- </a:t>
            </a:r>
            <a:r>
              <a:rPr b="0" lang="zh-TW" sz="1600" spc="-1" strike="noStrike">
                <a:solidFill>
                  <a:schemeClr val="dk1"/>
                </a:solidFill>
                <a:latin typeface="微軟正黑體"/>
                <a:ea typeface="微軟正黑體"/>
              </a:rPr>
              <a:t>返回從設備對 </a:t>
            </a:r>
            <a:r>
              <a:rPr b="0" lang="en-US" sz="1600" spc="-1" strike="noStrike">
                <a:solidFill>
                  <a:schemeClr val="dk1"/>
                </a:solidFill>
                <a:latin typeface="微軟正黑體"/>
                <a:ea typeface="微軟正黑體"/>
              </a:rPr>
              <a:t>Snoop </a:t>
            </a:r>
            <a:r>
              <a:rPr b="0" lang="zh-TW" sz="1600" spc="-1" strike="noStrike">
                <a:solidFill>
                  <a:schemeClr val="dk1"/>
                </a:solidFill>
                <a:latin typeface="微軟正黑體"/>
                <a:ea typeface="微軟正黑體"/>
              </a:rPr>
              <a:t>請求的響應</a:t>
            </a:r>
            <a:endParaRPr b="0" lang="en-US" sz="1600" spc="-1" strike="noStrike">
              <a:solidFill>
                <a:srgbClr val="000000"/>
              </a:solidFill>
              <a:latin typeface="Arial"/>
            </a:endParaRPr>
          </a:p>
        </p:txBody>
      </p:sp>
      <p:sp>
        <p:nvSpPr>
          <p:cNvPr id="152" name="文字方塊 15"/>
          <p:cNvSpPr/>
          <p:nvPr/>
        </p:nvSpPr>
        <p:spPr>
          <a:xfrm>
            <a:off x="513360" y="4183200"/>
            <a:ext cx="6666120" cy="375480"/>
          </a:xfrm>
          <a:prstGeom prst="rect">
            <a:avLst/>
          </a:prstGeom>
          <a:noFill/>
          <a:ln w="0">
            <a:noFill/>
          </a:ln>
        </p:spPr>
        <p:style>
          <a:lnRef idx="0"/>
          <a:fillRef idx="0"/>
          <a:effectRef idx="0"/>
          <a:fontRef idx="minor"/>
        </p:style>
        <p:txBody>
          <a:bodyPr lIns="90000" rIns="90000" tIns="45000" bIns="45000" anchor="t">
            <a:spAutoFit/>
          </a:bodyPr>
          <a:p>
            <a:pPr defTabSz="914400">
              <a:lnSpc>
                <a:spcPts val="2251"/>
              </a:lnSpc>
              <a:spcBef>
                <a:spcPts val="1800"/>
              </a:spcBef>
              <a:spcAft>
                <a:spcPts val="601"/>
              </a:spcAft>
            </a:pPr>
            <a:r>
              <a:rPr b="1" lang="zh-TW" sz="1800" spc="-1" strike="noStrike">
                <a:solidFill>
                  <a:schemeClr val="dk1"/>
                </a:solidFill>
                <a:latin typeface="微軟正黑體"/>
                <a:ea typeface="微軟正黑體"/>
              </a:rPr>
              <a:t>監聽數據通道（</a:t>
            </a:r>
            <a:r>
              <a:rPr b="1" lang="en-US" sz="1800" spc="-1" strike="noStrike">
                <a:solidFill>
                  <a:schemeClr val="dk1"/>
                </a:solidFill>
                <a:latin typeface="微軟正黑體"/>
                <a:ea typeface="微軟正黑體"/>
              </a:rPr>
              <a:t>CD</a:t>
            </a:r>
            <a:r>
              <a:rPr b="1" lang="zh-TW" sz="1800" spc="-1" strike="noStrike">
                <a:solidFill>
                  <a:schemeClr val="dk1"/>
                </a:solidFill>
                <a:latin typeface="微軟正黑體"/>
                <a:ea typeface="微軟正黑體"/>
              </a:rPr>
              <a:t>）訊號 </a:t>
            </a:r>
            <a:r>
              <a:rPr b="1" lang="en-US" sz="1600" spc="-1" strike="noStrike">
                <a:solidFill>
                  <a:schemeClr val="dk1"/>
                </a:solidFill>
                <a:latin typeface="微軟正黑體"/>
                <a:ea typeface="微軟正黑體"/>
              </a:rPr>
              <a:t>- </a:t>
            </a:r>
            <a:r>
              <a:rPr b="0" lang="zh-TW" sz="1600" spc="-1" strike="noStrike">
                <a:solidFill>
                  <a:schemeClr val="dk1"/>
                </a:solidFill>
                <a:latin typeface="微軟正黑體"/>
                <a:ea typeface="微軟正黑體"/>
              </a:rPr>
              <a:t>用於傳輸一致性請求相關的數據</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pitchFamily="0" charset="1"/>
        <a:ea typeface=""/>
        <a:cs typeface=""/>
      </a:majorFont>
      <a:minorFont>
        <a:latin typeface="Univers"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xml><?xml version="1.0" encoding="utf-8"?>
<a:theme xmlns:a="http://schemas.openxmlformats.org/drawingml/2006/main" xmlns:r="http://schemas.openxmlformats.org/officeDocument/2006/relationships"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pitchFamily="0" charset="1"/>
        <a:ea typeface=""/>
        <a:cs typeface=""/>
      </a:majorFont>
      <a:minorFont>
        <a:latin typeface="Univers"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1.xml><?xml version="1.0" encoding="utf-8"?>
<a:theme xmlns:a="http://schemas.openxmlformats.org/drawingml/2006/main" xmlns:r="http://schemas.openxmlformats.org/officeDocument/2006/relationships"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pitchFamily="0" charset="1"/>
        <a:ea typeface=""/>
        <a:cs typeface=""/>
      </a:majorFont>
      <a:minorFont>
        <a:latin typeface="Univers"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2.xml><?xml version="1.0" encoding="utf-8"?>
<a:theme xmlns:a="http://schemas.openxmlformats.org/drawingml/2006/main" xmlns:r="http://schemas.openxmlformats.org/officeDocument/2006/relationships"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pitchFamily="0" charset="1"/>
        <a:ea typeface=""/>
        <a:cs typeface=""/>
      </a:majorFont>
      <a:minorFont>
        <a:latin typeface="Univers"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3.xml><?xml version="1.0" encoding="utf-8"?>
<a:theme xmlns:a="http://schemas.openxmlformats.org/drawingml/2006/main" xmlns:r="http://schemas.openxmlformats.org/officeDocument/2006/relationships"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pitchFamily="0" charset="1"/>
        <a:ea typeface=""/>
        <a:cs typeface=""/>
      </a:majorFont>
      <a:minorFont>
        <a:latin typeface="Univers"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4.xml><?xml version="1.0" encoding="utf-8"?>
<a:theme xmlns:a="http://schemas.openxmlformats.org/drawingml/2006/main" xmlns:r="http://schemas.openxmlformats.org/officeDocument/2006/relationships"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pitchFamily="0" charset="1"/>
        <a:ea typeface=""/>
        <a:cs typeface=""/>
      </a:majorFont>
      <a:minorFont>
        <a:latin typeface="Univers"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5.xml><?xml version="1.0" encoding="utf-8"?>
<a:theme xmlns:a="http://schemas.openxmlformats.org/drawingml/2006/main" xmlns:r="http://schemas.openxmlformats.org/officeDocument/2006/relationships"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pitchFamily="0" charset="1"/>
        <a:ea typeface=""/>
        <a:cs typeface=""/>
      </a:majorFont>
      <a:minorFont>
        <a:latin typeface="Univers"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6.xml><?xml version="1.0" encoding="utf-8"?>
<a:theme xmlns:a="http://schemas.openxmlformats.org/drawingml/2006/main" xmlns:r="http://schemas.openxmlformats.org/officeDocument/2006/relationships"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pitchFamily="0" charset="1"/>
        <a:ea typeface=""/>
        <a:cs typeface=""/>
      </a:majorFont>
      <a:minorFont>
        <a:latin typeface="Univers"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7.xml><?xml version="1.0" encoding="utf-8"?>
<a:theme xmlns:a="http://schemas.openxmlformats.org/drawingml/2006/main" xmlns:r="http://schemas.openxmlformats.org/officeDocument/2006/relationships"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pitchFamily="0" charset="1"/>
        <a:ea typeface=""/>
        <a:cs typeface=""/>
      </a:majorFont>
      <a:minorFont>
        <a:latin typeface="Univers"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8.xml><?xml version="1.0" encoding="utf-8"?>
<a:theme xmlns:a="http://schemas.openxmlformats.org/drawingml/2006/main" xmlns:r="http://schemas.openxmlformats.org/officeDocument/2006/relationships"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pitchFamily="0" charset="1"/>
        <a:ea typeface=""/>
        <a:cs typeface=""/>
      </a:majorFont>
      <a:minorFont>
        <a:latin typeface="Univers"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9.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pitchFamily="0" charset="1"/>
        <a:ea typeface=""/>
        <a:cs typeface=""/>
      </a:majorFont>
      <a:minorFont>
        <a:latin typeface="Univers"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pitchFamily="0" charset="1"/>
        <a:ea typeface=""/>
        <a:cs typeface=""/>
      </a:majorFont>
      <a:minorFont>
        <a:latin typeface="Univers"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pitchFamily="0" charset="1"/>
        <a:ea typeface=""/>
        <a:cs typeface=""/>
      </a:majorFont>
      <a:minorFont>
        <a:latin typeface="Univers"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pitchFamily="0" charset="1"/>
        <a:ea typeface=""/>
        <a:cs typeface=""/>
      </a:majorFont>
      <a:minorFont>
        <a:latin typeface="Univers"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xml><?xml version="1.0" encoding="utf-8"?>
<a:theme xmlns:a="http://schemas.openxmlformats.org/drawingml/2006/main" xmlns:r="http://schemas.openxmlformats.org/officeDocument/2006/relationships"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pitchFamily="0" charset="1"/>
        <a:ea typeface=""/>
        <a:cs typeface=""/>
      </a:majorFont>
      <a:minorFont>
        <a:latin typeface="Univers"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xml><?xml version="1.0" encoding="utf-8"?>
<a:theme xmlns:a="http://schemas.openxmlformats.org/drawingml/2006/main" xmlns:r="http://schemas.openxmlformats.org/officeDocument/2006/relationships"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pitchFamily="0" charset="1"/>
        <a:ea typeface=""/>
        <a:cs typeface=""/>
      </a:majorFont>
      <a:minorFont>
        <a:latin typeface="Univers"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xml><?xml version="1.0" encoding="utf-8"?>
<a:theme xmlns:a="http://schemas.openxmlformats.org/drawingml/2006/main" xmlns:r="http://schemas.openxmlformats.org/officeDocument/2006/relationships"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pitchFamily="0" charset="1"/>
        <a:ea typeface=""/>
        <a:cs typeface=""/>
      </a:majorFont>
      <a:minorFont>
        <a:latin typeface="Univers"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9.xml><?xml version="1.0" encoding="utf-8"?>
<a:theme xmlns:a="http://schemas.openxmlformats.org/drawingml/2006/main" xmlns:r="http://schemas.openxmlformats.org/officeDocument/2006/relationships"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pitchFamily="0" charset="1"/>
        <a:ea typeface=""/>
        <a:cs typeface=""/>
      </a:majorFont>
      <a:minorFont>
        <a:latin typeface="Univers"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{E128F51A-0A2A-4E9A-A909-8C81C64DDE3E}tf89338750_win32</Template>
  <TotalTime>45</TotalTime>
  <Application>LibreOffice/24.2.5.2$Windows_X86_64 LibreOffice_project/bffef4ea93e59bebbeaf7f431bb02b1a39ee8a59</Application>
  <AppVersion>15.0000</AppVersion>
  <Words>13038</Words>
  <Paragraphs>701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2025-01-16T01:53:00Z</dcterms:created>
  <dc:creator>ParkerLi</dc:creator>
  <dc:description/>
  <dc:language>zh-TW</dc:language>
  <cp:lastModifiedBy/>
  <dcterms:modified xsi:type="dcterms:W3CDTF">2025-10-22T02:17:55Z</dcterms:modified>
  <cp:revision>203</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109D1C9A36F448539DCC12A1CAFFB817_12</vt:lpwstr>
  </property>
  <property fmtid="{D5CDD505-2E9C-101B-9397-08002B2CF9AE}" pid="4" name="KSOProductBuildVer">
    <vt:lpwstr>3076-12.2.0.22549</vt:lpwstr>
  </property>
  <property fmtid="{D5CDD505-2E9C-101B-9397-08002B2CF9AE}" pid="5" name="Notes">
    <vt:i4>60</vt:i4>
  </property>
  <property fmtid="{D5CDD505-2E9C-101B-9397-08002B2CF9AE}" pid="6" name="PresentationFormat">
    <vt:lpwstr>寬螢幕</vt:lpwstr>
  </property>
  <property fmtid="{D5CDD505-2E9C-101B-9397-08002B2CF9AE}" pid="7" name="Slides">
    <vt:i4>66</vt:i4>
  </property>
</Properties>
</file>